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 id="258" r:id="rId4"/>
    <p:sldId id="259" r:id="rId5"/>
    <p:sldId id="260" r:id="rId6"/>
    <p:sldId id="266" r:id="rId7"/>
    <p:sldId id="262" r:id="rId8"/>
    <p:sldId id="263" r:id="rId9"/>
    <p:sldId id="264" r:id="rId10"/>
    <p:sldId id="265" r:id="rId11"/>
    <p:sldId id="26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FC8DC0-B8C5-4572-AF19-C6B7A1C28046}" type="doc">
      <dgm:prSet loTypeId="urn:microsoft.com/office/officeart/2005/8/layout/vList5" loCatId="list" qsTypeId="urn:microsoft.com/office/officeart/2005/8/quickstyle/simple1" qsCatId="simple" csTypeId="urn:microsoft.com/office/officeart/2005/8/colors/colorful1" csCatId="colorful" phldr="1"/>
      <dgm:spPr/>
      <dgm:t>
        <a:bodyPr/>
        <a:lstStyle/>
        <a:p>
          <a:endParaRPr lang="en-US"/>
        </a:p>
      </dgm:t>
    </dgm:pt>
    <dgm:pt modelId="{0EC9B234-9D6D-4A2F-B4ED-2C17289C3063}">
      <dgm:prSet/>
      <dgm:spPr/>
      <dgm:t>
        <a:bodyPr/>
        <a:lstStyle/>
        <a:p>
          <a:r>
            <a:rPr lang="en-IN" dirty="0"/>
            <a:t>Flask </a:t>
          </a:r>
          <a:endParaRPr lang="en-US" dirty="0"/>
        </a:p>
      </dgm:t>
    </dgm:pt>
    <dgm:pt modelId="{03AC4646-2D5B-4C46-A251-AA4D6F738663}" type="parTrans" cxnId="{4DC7DADB-8EB9-41CB-B7CF-7422BE622546}">
      <dgm:prSet/>
      <dgm:spPr/>
      <dgm:t>
        <a:bodyPr/>
        <a:lstStyle/>
        <a:p>
          <a:endParaRPr lang="en-US"/>
        </a:p>
      </dgm:t>
    </dgm:pt>
    <dgm:pt modelId="{DB79574D-49BC-4E8B-AEA3-D362A78EE8A1}" type="sibTrans" cxnId="{4DC7DADB-8EB9-41CB-B7CF-7422BE622546}">
      <dgm:prSet/>
      <dgm:spPr/>
      <dgm:t>
        <a:bodyPr/>
        <a:lstStyle/>
        <a:p>
          <a:endParaRPr lang="en-US"/>
        </a:p>
      </dgm:t>
    </dgm:pt>
    <dgm:pt modelId="{414B965B-2EF9-4D84-BACE-B60EF8A488BB}">
      <dgm:prSet/>
      <dgm:spPr/>
      <dgm:t>
        <a:bodyPr/>
        <a:lstStyle/>
        <a:p>
          <a:r>
            <a:rPr lang="en-IN" dirty="0" err="1"/>
            <a:t>PyMySQL</a:t>
          </a:r>
          <a:endParaRPr lang="en-US" dirty="0"/>
        </a:p>
      </dgm:t>
    </dgm:pt>
    <dgm:pt modelId="{7C84BDB4-F7A0-405D-BB3F-7F5E50AD8F25}" type="parTrans" cxnId="{3335B1C2-2758-43D1-BF78-BBF0BD4846A8}">
      <dgm:prSet/>
      <dgm:spPr/>
      <dgm:t>
        <a:bodyPr/>
        <a:lstStyle/>
        <a:p>
          <a:endParaRPr lang="en-US"/>
        </a:p>
      </dgm:t>
    </dgm:pt>
    <dgm:pt modelId="{2749A61B-7B9F-4BF1-AF5E-F788307C8383}" type="sibTrans" cxnId="{3335B1C2-2758-43D1-BF78-BBF0BD4846A8}">
      <dgm:prSet/>
      <dgm:spPr/>
      <dgm:t>
        <a:bodyPr/>
        <a:lstStyle/>
        <a:p>
          <a:endParaRPr lang="en-US"/>
        </a:p>
      </dgm:t>
    </dgm:pt>
    <dgm:pt modelId="{0AE2F687-067D-44BB-8D1C-A357A48397FF}">
      <dgm:prSet/>
      <dgm:spPr/>
      <dgm:t>
        <a:bodyPr/>
        <a:lstStyle/>
        <a:p>
          <a:r>
            <a:rPr lang="en-IN" dirty="0" err="1"/>
            <a:t>Keras</a:t>
          </a:r>
          <a:r>
            <a:rPr lang="en-IN" dirty="0"/>
            <a:t> </a:t>
          </a:r>
          <a:endParaRPr lang="en-US" dirty="0"/>
        </a:p>
      </dgm:t>
    </dgm:pt>
    <dgm:pt modelId="{845E93AE-A24B-49FC-9BBF-224270A5C69C}" type="parTrans" cxnId="{8F02EDE2-BBB8-402B-BB47-5C15F2FEEEB6}">
      <dgm:prSet/>
      <dgm:spPr/>
      <dgm:t>
        <a:bodyPr/>
        <a:lstStyle/>
        <a:p>
          <a:endParaRPr lang="en-US"/>
        </a:p>
      </dgm:t>
    </dgm:pt>
    <dgm:pt modelId="{100F9F1B-6018-4302-9493-A6F89A0D1E2D}" type="sibTrans" cxnId="{8F02EDE2-BBB8-402B-BB47-5C15F2FEEEB6}">
      <dgm:prSet/>
      <dgm:spPr/>
      <dgm:t>
        <a:bodyPr/>
        <a:lstStyle/>
        <a:p>
          <a:endParaRPr lang="en-US"/>
        </a:p>
      </dgm:t>
    </dgm:pt>
    <dgm:pt modelId="{13CA5936-4F97-49D4-BFFB-0F358A132A95}">
      <dgm:prSet/>
      <dgm:spPr/>
      <dgm:t>
        <a:bodyPr/>
        <a:lstStyle/>
        <a:p>
          <a:r>
            <a:rPr lang="en-IN" dirty="0" err="1"/>
            <a:t>Tensorflow</a:t>
          </a:r>
          <a:r>
            <a:rPr lang="en-IN" dirty="0"/>
            <a:t> </a:t>
          </a:r>
          <a:endParaRPr lang="en-US" dirty="0"/>
        </a:p>
      </dgm:t>
    </dgm:pt>
    <dgm:pt modelId="{6EBD30B1-D803-4A35-B07E-3BA8E4BEE636}" type="parTrans" cxnId="{EE4953CD-FFB6-403D-9C72-2FB83927FD1F}">
      <dgm:prSet/>
      <dgm:spPr/>
      <dgm:t>
        <a:bodyPr/>
        <a:lstStyle/>
        <a:p>
          <a:endParaRPr lang="en-US"/>
        </a:p>
      </dgm:t>
    </dgm:pt>
    <dgm:pt modelId="{DE7A92DA-505F-4EF7-9209-3FD0E8EC9DEA}" type="sibTrans" cxnId="{EE4953CD-FFB6-403D-9C72-2FB83927FD1F}">
      <dgm:prSet/>
      <dgm:spPr/>
      <dgm:t>
        <a:bodyPr/>
        <a:lstStyle/>
        <a:p>
          <a:endParaRPr lang="en-US"/>
        </a:p>
      </dgm:t>
    </dgm:pt>
    <dgm:pt modelId="{44591EC6-A5A4-4492-AEC3-660032B88895}">
      <dgm:prSet/>
      <dgm:spPr/>
      <dgm:t>
        <a:bodyPr/>
        <a:lstStyle/>
        <a:p>
          <a:r>
            <a:rPr lang="en-IN"/>
            <a:t>Libraries:numpy,pandas,scikit-learn</a:t>
          </a:r>
          <a:endParaRPr lang="en-US"/>
        </a:p>
      </dgm:t>
    </dgm:pt>
    <dgm:pt modelId="{43926D9B-5D11-4C95-BB6F-D637C3A253CF}" type="parTrans" cxnId="{D251FF2B-3CA1-423B-84E0-09016F651E47}">
      <dgm:prSet/>
      <dgm:spPr/>
      <dgm:t>
        <a:bodyPr/>
        <a:lstStyle/>
        <a:p>
          <a:endParaRPr lang="en-US"/>
        </a:p>
      </dgm:t>
    </dgm:pt>
    <dgm:pt modelId="{D8B59B24-9245-41E0-B236-316393CAD3A3}" type="sibTrans" cxnId="{D251FF2B-3CA1-423B-84E0-09016F651E47}">
      <dgm:prSet/>
      <dgm:spPr/>
      <dgm:t>
        <a:bodyPr/>
        <a:lstStyle/>
        <a:p>
          <a:endParaRPr lang="en-US"/>
        </a:p>
      </dgm:t>
    </dgm:pt>
    <dgm:pt modelId="{CA53AB1E-1A14-48BD-A3B2-94514EBDB2CA}" type="pres">
      <dgm:prSet presAssocID="{A8FC8DC0-B8C5-4572-AF19-C6B7A1C28046}" presName="Name0" presStyleCnt="0">
        <dgm:presLayoutVars>
          <dgm:dir/>
          <dgm:animLvl val="lvl"/>
          <dgm:resizeHandles val="exact"/>
        </dgm:presLayoutVars>
      </dgm:prSet>
      <dgm:spPr/>
    </dgm:pt>
    <dgm:pt modelId="{281BD293-8483-4289-B917-EF18CCE865BD}" type="pres">
      <dgm:prSet presAssocID="{0EC9B234-9D6D-4A2F-B4ED-2C17289C3063}" presName="linNode" presStyleCnt="0"/>
      <dgm:spPr/>
    </dgm:pt>
    <dgm:pt modelId="{0388A461-F97A-4AA3-B8BB-EE6B8A4F4A19}" type="pres">
      <dgm:prSet presAssocID="{0EC9B234-9D6D-4A2F-B4ED-2C17289C3063}" presName="parentText" presStyleLbl="node1" presStyleIdx="0" presStyleCnt="5" custLinFactNeighborX="-52" custLinFactNeighborY="3813">
        <dgm:presLayoutVars>
          <dgm:chMax val="1"/>
          <dgm:bulletEnabled val="1"/>
        </dgm:presLayoutVars>
      </dgm:prSet>
      <dgm:spPr/>
    </dgm:pt>
    <dgm:pt modelId="{6E15EC72-4B0B-4BC1-892D-6559E1309E8E}" type="pres">
      <dgm:prSet presAssocID="{DB79574D-49BC-4E8B-AEA3-D362A78EE8A1}" presName="sp" presStyleCnt="0"/>
      <dgm:spPr/>
    </dgm:pt>
    <dgm:pt modelId="{FF50EC9B-7B05-4035-BFDB-E555C7914792}" type="pres">
      <dgm:prSet presAssocID="{414B965B-2EF9-4D84-BACE-B60EF8A488BB}" presName="linNode" presStyleCnt="0"/>
      <dgm:spPr/>
    </dgm:pt>
    <dgm:pt modelId="{BE533294-3D73-480D-92DB-1E28709EEBFE}" type="pres">
      <dgm:prSet presAssocID="{414B965B-2EF9-4D84-BACE-B60EF8A488BB}" presName="parentText" presStyleLbl="node1" presStyleIdx="1" presStyleCnt="5">
        <dgm:presLayoutVars>
          <dgm:chMax val="1"/>
          <dgm:bulletEnabled val="1"/>
        </dgm:presLayoutVars>
      </dgm:prSet>
      <dgm:spPr/>
    </dgm:pt>
    <dgm:pt modelId="{3A6FF27E-2D12-41B6-9184-542A8CA0D57F}" type="pres">
      <dgm:prSet presAssocID="{2749A61B-7B9F-4BF1-AF5E-F788307C8383}" presName="sp" presStyleCnt="0"/>
      <dgm:spPr/>
    </dgm:pt>
    <dgm:pt modelId="{DBBA2069-00A1-4B7D-BF00-93FA6541CCDE}" type="pres">
      <dgm:prSet presAssocID="{0AE2F687-067D-44BB-8D1C-A357A48397FF}" presName="linNode" presStyleCnt="0"/>
      <dgm:spPr/>
    </dgm:pt>
    <dgm:pt modelId="{4FA5EB40-8B14-407D-A929-286A385F158A}" type="pres">
      <dgm:prSet presAssocID="{0AE2F687-067D-44BB-8D1C-A357A48397FF}" presName="parentText" presStyleLbl="node1" presStyleIdx="2" presStyleCnt="5">
        <dgm:presLayoutVars>
          <dgm:chMax val="1"/>
          <dgm:bulletEnabled val="1"/>
        </dgm:presLayoutVars>
      </dgm:prSet>
      <dgm:spPr/>
    </dgm:pt>
    <dgm:pt modelId="{D19A2496-ACB1-4E57-9B90-FCFC7FFDF9F6}" type="pres">
      <dgm:prSet presAssocID="{100F9F1B-6018-4302-9493-A6F89A0D1E2D}" presName="sp" presStyleCnt="0"/>
      <dgm:spPr/>
    </dgm:pt>
    <dgm:pt modelId="{3FE531BD-0198-4995-BF4A-F5D932D1BDF1}" type="pres">
      <dgm:prSet presAssocID="{13CA5936-4F97-49D4-BFFB-0F358A132A95}" presName="linNode" presStyleCnt="0"/>
      <dgm:spPr/>
    </dgm:pt>
    <dgm:pt modelId="{810ABE02-AC89-403F-88FE-9FD236400BF1}" type="pres">
      <dgm:prSet presAssocID="{13CA5936-4F97-49D4-BFFB-0F358A132A95}" presName="parentText" presStyleLbl="node1" presStyleIdx="3" presStyleCnt="5">
        <dgm:presLayoutVars>
          <dgm:chMax val="1"/>
          <dgm:bulletEnabled val="1"/>
        </dgm:presLayoutVars>
      </dgm:prSet>
      <dgm:spPr/>
    </dgm:pt>
    <dgm:pt modelId="{7F68AB99-A70A-4278-92B5-CEDEA85BF99B}" type="pres">
      <dgm:prSet presAssocID="{DE7A92DA-505F-4EF7-9209-3FD0E8EC9DEA}" presName="sp" presStyleCnt="0"/>
      <dgm:spPr/>
    </dgm:pt>
    <dgm:pt modelId="{E2C921E5-03FD-4F07-A06D-FD2381F3C373}" type="pres">
      <dgm:prSet presAssocID="{44591EC6-A5A4-4492-AEC3-660032B88895}" presName="linNode" presStyleCnt="0"/>
      <dgm:spPr/>
    </dgm:pt>
    <dgm:pt modelId="{B7E21A88-37D0-4EB0-8C74-3CD5E54B8E05}" type="pres">
      <dgm:prSet presAssocID="{44591EC6-A5A4-4492-AEC3-660032B88895}" presName="parentText" presStyleLbl="node1" presStyleIdx="4" presStyleCnt="5">
        <dgm:presLayoutVars>
          <dgm:chMax val="1"/>
          <dgm:bulletEnabled val="1"/>
        </dgm:presLayoutVars>
      </dgm:prSet>
      <dgm:spPr/>
    </dgm:pt>
  </dgm:ptLst>
  <dgm:cxnLst>
    <dgm:cxn modelId="{D251FF2B-3CA1-423B-84E0-09016F651E47}" srcId="{A8FC8DC0-B8C5-4572-AF19-C6B7A1C28046}" destId="{44591EC6-A5A4-4492-AEC3-660032B88895}" srcOrd="4" destOrd="0" parTransId="{43926D9B-5D11-4C95-BB6F-D637C3A253CF}" sibTransId="{D8B59B24-9245-41E0-B236-316393CAD3A3}"/>
    <dgm:cxn modelId="{58E7963B-795E-41BF-9F57-68F37E1C5A8C}" type="presOf" srcId="{0AE2F687-067D-44BB-8D1C-A357A48397FF}" destId="{4FA5EB40-8B14-407D-A929-286A385F158A}" srcOrd="0" destOrd="0" presId="urn:microsoft.com/office/officeart/2005/8/layout/vList5"/>
    <dgm:cxn modelId="{7A56E83D-9C6B-4E9A-A7EB-31D717A8913E}" type="presOf" srcId="{414B965B-2EF9-4D84-BACE-B60EF8A488BB}" destId="{BE533294-3D73-480D-92DB-1E28709EEBFE}" srcOrd="0" destOrd="0" presId="urn:microsoft.com/office/officeart/2005/8/layout/vList5"/>
    <dgm:cxn modelId="{18C9636D-A989-411C-92A9-98EFE434F004}" type="presOf" srcId="{44591EC6-A5A4-4492-AEC3-660032B88895}" destId="{B7E21A88-37D0-4EB0-8C74-3CD5E54B8E05}" srcOrd="0" destOrd="0" presId="urn:microsoft.com/office/officeart/2005/8/layout/vList5"/>
    <dgm:cxn modelId="{9785BF4E-CC9A-489B-A76C-CFACA2DCBDA1}" type="presOf" srcId="{13CA5936-4F97-49D4-BFFB-0F358A132A95}" destId="{810ABE02-AC89-403F-88FE-9FD236400BF1}" srcOrd="0" destOrd="0" presId="urn:microsoft.com/office/officeart/2005/8/layout/vList5"/>
    <dgm:cxn modelId="{CE903C4F-F8F3-42D0-BF6B-0248617045AF}" type="presOf" srcId="{0EC9B234-9D6D-4A2F-B4ED-2C17289C3063}" destId="{0388A461-F97A-4AA3-B8BB-EE6B8A4F4A19}" srcOrd="0" destOrd="0" presId="urn:microsoft.com/office/officeart/2005/8/layout/vList5"/>
    <dgm:cxn modelId="{D0E5D292-04E8-450D-AD25-81CAF65D935D}" type="presOf" srcId="{A8FC8DC0-B8C5-4572-AF19-C6B7A1C28046}" destId="{CA53AB1E-1A14-48BD-A3B2-94514EBDB2CA}" srcOrd="0" destOrd="0" presId="urn:microsoft.com/office/officeart/2005/8/layout/vList5"/>
    <dgm:cxn modelId="{3335B1C2-2758-43D1-BF78-BBF0BD4846A8}" srcId="{A8FC8DC0-B8C5-4572-AF19-C6B7A1C28046}" destId="{414B965B-2EF9-4D84-BACE-B60EF8A488BB}" srcOrd="1" destOrd="0" parTransId="{7C84BDB4-F7A0-405D-BB3F-7F5E50AD8F25}" sibTransId="{2749A61B-7B9F-4BF1-AF5E-F788307C8383}"/>
    <dgm:cxn modelId="{EE4953CD-FFB6-403D-9C72-2FB83927FD1F}" srcId="{A8FC8DC0-B8C5-4572-AF19-C6B7A1C28046}" destId="{13CA5936-4F97-49D4-BFFB-0F358A132A95}" srcOrd="3" destOrd="0" parTransId="{6EBD30B1-D803-4A35-B07E-3BA8E4BEE636}" sibTransId="{DE7A92DA-505F-4EF7-9209-3FD0E8EC9DEA}"/>
    <dgm:cxn modelId="{4DC7DADB-8EB9-41CB-B7CF-7422BE622546}" srcId="{A8FC8DC0-B8C5-4572-AF19-C6B7A1C28046}" destId="{0EC9B234-9D6D-4A2F-B4ED-2C17289C3063}" srcOrd="0" destOrd="0" parTransId="{03AC4646-2D5B-4C46-A251-AA4D6F738663}" sibTransId="{DB79574D-49BC-4E8B-AEA3-D362A78EE8A1}"/>
    <dgm:cxn modelId="{8F02EDE2-BBB8-402B-BB47-5C15F2FEEEB6}" srcId="{A8FC8DC0-B8C5-4572-AF19-C6B7A1C28046}" destId="{0AE2F687-067D-44BB-8D1C-A357A48397FF}" srcOrd="2" destOrd="0" parTransId="{845E93AE-A24B-49FC-9BBF-224270A5C69C}" sibTransId="{100F9F1B-6018-4302-9493-A6F89A0D1E2D}"/>
    <dgm:cxn modelId="{176A663C-7763-4855-91A2-A24F75AD48B0}" type="presParOf" srcId="{CA53AB1E-1A14-48BD-A3B2-94514EBDB2CA}" destId="{281BD293-8483-4289-B917-EF18CCE865BD}" srcOrd="0" destOrd="0" presId="urn:microsoft.com/office/officeart/2005/8/layout/vList5"/>
    <dgm:cxn modelId="{9E9D7CF7-779C-4130-8E0E-CA1A0B2BB4F2}" type="presParOf" srcId="{281BD293-8483-4289-B917-EF18CCE865BD}" destId="{0388A461-F97A-4AA3-B8BB-EE6B8A4F4A19}" srcOrd="0" destOrd="0" presId="urn:microsoft.com/office/officeart/2005/8/layout/vList5"/>
    <dgm:cxn modelId="{D2D75BA1-AC46-434E-9770-6FE09E204024}" type="presParOf" srcId="{CA53AB1E-1A14-48BD-A3B2-94514EBDB2CA}" destId="{6E15EC72-4B0B-4BC1-892D-6559E1309E8E}" srcOrd="1" destOrd="0" presId="urn:microsoft.com/office/officeart/2005/8/layout/vList5"/>
    <dgm:cxn modelId="{D0E4616F-F870-485B-9580-9CCCF5E0CC31}" type="presParOf" srcId="{CA53AB1E-1A14-48BD-A3B2-94514EBDB2CA}" destId="{FF50EC9B-7B05-4035-BFDB-E555C7914792}" srcOrd="2" destOrd="0" presId="urn:microsoft.com/office/officeart/2005/8/layout/vList5"/>
    <dgm:cxn modelId="{AECEC6F9-C8FB-4256-B43A-4315CA7387DC}" type="presParOf" srcId="{FF50EC9B-7B05-4035-BFDB-E555C7914792}" destId="{BE533294-3D73-480D-92DB-1E28709EEBFE}" srcOrd="0" destOrd="0" presId="urn:microsoft.com/office/officeart/2005/8/layout/vList5"/>
    <dgm:cxn modelId="{3299E59B-6FFC-403B-A469-8EBB5CF09AD8}" type="presParOf" srcId="{CA53AB1E-1A14-48BD-A3B2-94514EBDB2CA}" destId="{3A6FF27E-2D12-41B6-9184-542A8CA0D57F}" srcOrd="3" destOrd="0" presId="urn:microsoft.com/office/officeart/2005/8/layout/vList5"/>
    <dgm:cxn modelId="{EF32616B-5C74-414E-B6D3-EE2F39C5B32F}" type="presParOf" srcId="{CA53AB1E-1A14-48BD-A3B2-94514EBDB2CA}" destId="{DBBA2069-00A1-4B7D-BF00-93FA6541CCDE}" srcOrd="4" destOrd="0" presId="urn:microsoft.com/office/officeart/2005/8/layout/vList5"/>
    <dgm:cxn modelId="{07540252-751A-4E11-B82D-B69C56E6634D}" type="presParOf" srcId="{DBBA2069-00A1-4B7D-BF00-93FA6541CCDE}" destId="{4FA5EB40-8B14-407D-A929-286A385F158A}" srcOrd="0" destOrd="0" presId="urn:microsoft.com/office/officeart/2005/8/layout/vList5"/>
    <dgm:cxn modelId="{1ED751EB-AA37-4531-98D7-55A6098490BD}" type="presParOf" srcId="{CA53AB1E-1A14-48BD-A3B2-94514EBDB2CA}" destId="{D19A2496-ACB1-4E57-9B90-FCFC7FFDF9F6}" srcOrd="5" destOrd="0" presId="urn:microsoft.com/office/officeart/2005/8/layout/vList5"/>
    <dgm:cxn modelId="{E543DDD3-FF06-4854-AB18-D89D83F96CB1}" type="presParOf" srcId="{CA53AB1E-1A14-48BD-A3B2-94514EBDB2CA}" destId="{3FE531BD-0198-4995-BF4A-F5D932D1BDF1}" srcOrd="6" destOrd="0" presId="urn:microsoft.com/office/officeart/2005/8/layout/vList5"/>
    <dgm:cxn modelId="{10C8B4E9-B43D-4B90-89D0-3BB2738012DF}" type="presParOf" srcId="{3FE531BD-0198-4995-BF4A-F5D932D1BDF1}" destId="{810ABE02-AC89-403F-88FE-9FD236400BF1}" srcOrd="0" destOrd="0" presId="urn:microsoft.com/office/officeart/2005/8/layout/vList5"/>
    <dgm:cxn modelId="{26286D2E-431B-4370-A9B9-445B7DBB2C79}" type="presParOf" srcId="{CA53AB1E-1A14-48BD-A3B2-94514EBDB2CA}" destId="{7F68AB99-A70A-4278-92B5-CEDEA85BF99B}" srcOrd="7" destOrd="0" presId="urn:microsoft.com/office/officeart/2005/8/layout/vList5"/>
    <dgm:cxn modelId="{5AF25676-7351-4F2E-8933-1BF24880116F}" type="presParOf" srcId="{CA53AB1E-1A14-48BD-A3B2-94514EBDB2CA}" destId="{E2C921E5-03FD-4F07-A06D-FD2381F3C373}" srcOrd="8" destOrd="0" presId="urn:microsoft.com/office/officeart/2005/8/layout/vList5"/>
    <dgm:cxn modelId="{F7AB1675-C9CC-4E26-91D7-859D795E481A}" type="presParOf" srcId="{E2C921E5-03FD-4F07-A06D-FD2381F3C373}" destId="{B7E21A88-37D0-4EB0-8C74-3CD5E54B8E05}"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88A461-F97A-4AA3-B8BB-EE6B8A4F4A19}">
      <dsp:nvSpPr>
        <dsp:cNvPr id="0" name=""/>
        <dsp:cNvSpPr/>
      </dsp:nvSpPr>
      <dsp:spPr>
        <a:xfrm>
          <a:off x="3533611" y="30298"/>
          <a:ext cx="3977640" cy="74965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kern="1200" dirty="0"/>
            <a:t>Flask </a:t>
          </a:r>
          <a:endParaRPr lang="en-US" sz="1900" kern="1200" dirty="0"/>
        </a:p>
      </dsp:txBody>
      <dsp:txXfrm>
        <a:off x="3570206" y="66893"/>
        <a:ext cx="3904450" cy="676465"/>
      </dsp:txXfrm>
    </dsp:sp>
    <dsp:sp modelId="{BE533294-3D73-480D-92DB-1E28709EEBFE}">
      <dsp:nvSpPr>
        <dsp:cNvPr id="0" name=""/>
        <dsp:cNvSpPr/>
      </dsp:nvSpPr>
      <dsp:spPr>
        <a:xfrm>
          <a:off x="3535680" y="788852"/>
          <a:ext cx="3977640" cy="74965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kern="1200" dirty="0" err="1"/>
            <a:t>PyMySQL</a:t>
          </a:r>
          <a:endParaRPr lang="en-US" sz="1900" kern="1200" dirty="0"/>
        </a:p>
      </dsp:txBody>
      <dsp:txXfrm>
        <a:off x="3572275" y="825447"/>
        <a:ext cx="3904450" cy="676465"/>
      </dsp:txXfrm>
    </dsp:sp>
    <dsp:sp modelId="{4FA5EB40-8B14-407D-A929-286A385F158A}">
      <dsp:nvSpPr>
        <dsp:cNvPr id="0" name=""/>
        <dsp:cNvSpPr/>
      </dsp:nvSpPr>
      <dsp:spPr>
        <a:xfrm>
          <a:off x="3535680" y="1575991"/>
          <a:ext cx="3977640" cy="749655"/>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kern="1200" dirty="0" err="1"/>
            <a:t>Keras</a:t>
          </a:r>
          <a:r>
            <a:rPr lang="en-IN" sz="1900" kern="1200" dirty="0"/>
            <a:t> </a:t>
          </a:r>
          <a:endParaRPr lang="en-US" sz="1900" kern="1200" dirty="0"/>
        </a:p>
      </dsp:txBody>
      <dsp:txXfrm>
        <a:off x="3572275" y="1612586"/>
        <a:ext cx="3904450" cy="676465"/>
      </dsp:txXfrm>
    </dsp:sp>
    <dsp:sp modelId="{810ABE02-AC89-403F-88FE-9FD236400BF1}">
      <dsp:nvSpPr>
        <dsp:cNvPr id="0" name=""/>
        <dsp:cNvSpPr/>
      </dsp:nvSpPr>
      <dsp:spPr>
        <a:xfrm>
          <a:off x="3535680" y="2363129"/>
          <a:ext cx="3977640" cy="74965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kern="1200" dirty="0" err="1"/>
            <a:t>Tensorflow</a:t>
          </a:r>
          <a:r>
            <a:rPr lang="en-IN" sz="1900" kern="1200" dirty="0"/>
            <a:t> </a:t>
          </a:r>
          <a:endParaRPr lang="en-US" sz="1900" kern="1200" dirty="0"/>
        </a:p>
      </dsp:txBody>
      <dsp:txXfrm>
        <a:off x="3572275" y="2399724"/>
        <a:ext cx="3904450" cy="676465"/>
      </dsp:txXfrm>
    </dsp:sp>
    <dsp:sp modelId="{B7E21A88-37D0-4EB0-8C74-3CD5E54B8E05}">
      <dsp:nvSpPr>
        <dsp:cNvPr id="0" name=""/>
        <dsp:cNvSpPr/>
      </dsp:nvSpPr>
      <dsp:spPr>
        <a:xfrm>
          <a:off x="3535680" y="3150267"/>
          <a:ext cx="3977640" cy="749655"/>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36195" rIns="72390" bIns="36195" numCol="1" spcCol="1270" anchor="ctr" anchorCtr="0">
          <a:noAutofit/>
        </a:bodyPr>
        <a:lstStyle/>
        <a:p>
          <a:pPr marL="0" lvl="0" indent="0" algn="ctr" defTabSz="844550">
            <a:lnSpc>
              <a:spcPct val="90000"/>
            </a:lnSpc>
            <a:spcBef>
              <a:spcPct val="0"/>
            </a:spcBef>
            <a:spcAft>
              <a:spcPct val="35000"/>
            </a:spcAft>
            <a:buNone/>
          </a:pPr>
          <a:r>
            <a:rPr lang="en-IN" sz="1900" kern="1200"/>
            <a:t>Libraries:numpy,pandas,scikit-learn</a:t>
          </a:r>
          <a:endParaRPr lang="en-US" sz="1900" kern="1200"/>
        </a:p>
      </dsp:txBody>
      <dsp:txXfrm>
        <a:off x="3572275" y="3186862"/>
        <a:ext cx="3904450" cy="676465"/>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svg>
</file>

<file path=ppt/media/image4.jpeg>
</file>

<file path=ppt/media/image5.jpe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95C89-2E28-4777-95B0-BA7EECAE3BA4}"/>
              </a:ext>
            </a:extLst>
          </p:cNvPr>
          <p:cNvSpPr>
            <a:spLocks noGrp="1"/>
          </p:cNvSpPr>
          <p:nvPr>
            <p:ph type="ctrTitle"/>
          </p:nvPr>
        </p:nvSpPr>
        <p:spPr>
          <a:xfrm>
            <a:off x="1709928" y="987552"/>
            <a:ext cx="8385048" cy="3081528"/>
          </a:xfrm>
        </p:spPr>
        <p:txBody>
          <a:bodyPr anchor="b">
            <a:normAutofit/>
          </a:bodyPr>
          <a:lstStyle>
            <a:lvl1pPr algn="ctr">
              <a:defRPr sz="5400"/>
            </a:lvl1pPr>
          </a:lstStyle>
          <a:p>
            <a:r>
              <a:rPr lang="en-US" dirty="0"/>
              <a:t>Click to edit Master title style</a:t>
            </a:r>
          </a:p>
        </p:txBody>
      </p:sp>
      <p:sp>
        <p:nvSpPr>
          <p:cNvPr id="3" name="Subtitle 2">
            <a:extLst>
              <a:ext uri="{FF2B5EF4-FFF2-40B4-BE49-F238E27FC236}">
                <a16:creationId xmlns:a16="http://schemas.microsoft.com/office/drawing/2014/main" id="{59052321-4D71-4DA8-BD2C-DC22FC1525CB}"/>
              </a:ext>
            </a:extLst>
          </p:cNvPr>
          <p:cNvSpPr>
            <a:spLocks noGrp="1"/>
          </p:cNvSpPr>
          <p:nvPr>
            <p:ph type="subTitle" idx="1"/>
          </p:nvPr>
        </p:nvSpPr>
        <p:spPr>
          <a:xfrm>
            <a:off x="2905506" y="4480561"/>
            <a:ext cx="5993892" cy="1166495"/>
          </a:xfrm>
        </p:spPr>
        <p:txBody>
          <a:bodyPr>
            <a:normAutofit/>
          </a:bodyPr>
          <a:lstStyle>
            <a:lvl1pPr marL="0" indent="0" algn="ctr">
              <a:buNone/>
              <a:defRPr sz="1400"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1D37183-71EA-4A92-8609-41ECB53F447E}"/>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5" name="Footer Placeholder 4">
            <a:extLst>
              <a:ext uri="{FF2B5EF4-FFF2-40B4-BE49-F238E27FC236}">
                <a16:creationId xmlns:a16="http://schemas.microsoft.com/office/drawing/2014/main" id="{CA09F2E6-1ECC-4081-8EBF-C80C6C94A1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C3FA67-CD72-4503-BA25-FEC880107BC4}"/>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341892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83CBE-1EA9-4E8B-A281-C50B792E55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B2EB1A0-A59D-4CB9-BABB-C6BF1D2E992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E6265B-940D-433C-AD76-2D6A42449307}"/>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5" name="Footer Placeholder 4">
            <a:extLst>
              <a:ext uri="{FF2B5EF4-FFF2-40B4-BE49-F238E27FC236}">
                <a16:creationId xmlns:a16="http://schemas.microsoft.com/office/drawing/2014/main" id="{EDCAB98E-314F-45C4-9A64-AD3FAE0516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E49F32-B214-4A0C-8669-7FE4BA445965}"/>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912975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DE4A6D-DAA1-4551-A093-3C36C1C8CF3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25FDA9-71CD-4B86-B291-BEBA43D8ED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D9F5B1-B635-4479-A426-B1D4066502DB}"/>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5" name="Footer Placeholder 4">
            <a:extLst>
              <a:ext uri="{FF2B5EF4-FFF2-40B4-BE49-F238E27FC236}">
                <a16:creationId xmlns:a16="http://schemas.microsoft.com/office/drawing/2014/main" id="{6B833098-8769-47C3-80B2-C2942F984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EA9297-65D4-45BE-BE6C-5531FC6A5E1E}"/>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527981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BA523-EF01-4656-9D54-347E984FD3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D52871-79D5-420E-8207-BEF7BE44A9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6D32D3-8223-4851-BB8E-CB489B975FD6}"/>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5" name="Footer Placeholder 4">
            <a:extLst>
              <a:ext uri="{FF2B5EF4-FFF2-40B4-BE49-F238E27FC236}">
                <a16:creationId xmlns:a16="http://schemas.microsoft.com/office/drawing/2014/main" id="{9E94444B-9FC3-414D-8EA0-15AB806D5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BC448B-FCF6-40C5-8BB6-15B70E8897CB}"/>
              </a:ext>
            </a:extLst>
          </p:cNvPr>
          <p:cNvSpPr>
            <a:spLocks noGrp="1"/>
          </p:cNvSpPr>
          <p:nvPr>
            <p:ph type="sldNum" sz="quarter" idx="12"/>
          </p:nvPr>
        </p:nvSpPr>
        <p:spPr/>
        <p:txBody>
          <a:bodyPr/>
          <a:lstStyle/>
          <a:p>
            <a:fld id="{4C8B8A27-DF03-4546-BA93-21C967D57E5C}" type="slidenum">
              <a:rPr lang="en-US" smtClean="0"/>
              <a:t>‹#›</a:t>
            </a:fld>
            <a:endParaRPr lang="en-US" dirty="0"/>
          </a:p>
        </p:txBody>
      </p:sp>
    </p:spTree>
    <p:extLst>
      <p:ext uri="{BB962C8B-B14F-4D97-AF65-F5344CB8AC3E}">
        <p14:creationId xmlns:p14="http://schemas.microsoft.com/office/powerpoint/2010/main" val="1368579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F79BA-620F-4443-807B-BE44F36F98F1}"/>
              </a:ext>
            </a:extLst>
          </p:cNvPr>
          <p:cNvSpPr>
            <a:spLocks noGrp="1"/>
          </p:cNvSpPr>
          <p:nvPr>
            <p:ph type="title"/>
          </p:nvPr>
        </p:nvSpPr>
        <p:spPr>
          <a:xfrm>
            <a:off x="1069848" y="1709738"/>
            <a:ext cx="9430811" cy="2852737"/>
          </a:xfrm>
        </p:spPr>
        <p:txBody>
          <a:bodyPr anchor="b">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30C9A625-6442-4047-B545-433C4451210A}"/>
              </a:ext>
            </a:extLst>
          </p:cNvPr>
          <p:cNvSpPr>
            <a:spLocks noGrp="1"/>
          </p:cNvSpPr>
          <p:nvPr>
            <p:ph type="body" idx="1"/>
          </p:nvPr>
        </p:nvSpPr>
        <p:spPr>
          <a:xfrm>
            <a:off x="1069848" y="4589463"/>
            <a:ext cx="9430811"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F8EAA30-3B1A-4BEA-9835-33D2072451F9}"/>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5" name="Footer Placeholder 4">
            <a:extLst>
              <a:ext uri="{FF2B5EF4-FFF2-40B4-BE49-F238E27FC236}">
                <a16:creationId xmlns:a16="http://schemas.microsoft.com/office/drawing/2014/main" id="{BB256440-3149-446F-8105-485333B183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FEDB1-D604-4E10-B334-5DB303498B12}"/>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813122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6E563-D552-439E-8DF5-45062D8754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136873-2DD5-456E-A3A9-FE408419E30D}"/>
              </a:ext>
            </a:extLst>
          </p:cNvPr>
          <p:cNvSpPr>
            <a:spLocks noGrp="1"/>
          </p:cNvSpPr>
          <p:nvPr>
            <p:ph sz="half" idx="1"/>
          </p:nvPr>
        </p:nvSpPr>
        <p:spPr>
          <a:xfrm>
            <a:off x="1069848" y="1825625"/>
            <a:ext cx="4684057"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C6B04C-FB9E-4A9E-8892-4B5B702898B4}"/>
              </a:ext>
            </a:extLst>
          </p:cNvPr>
          <p:cNvSpPr>
            <a:spLocks noGrp="1"/>
          </p:cNvSpPr>
          <p:nvPr>
            <p:ph sz="half" idx="2"/>
          </p:nvPr>
        </p:nvSpPr>
        <p:spPr>
          <a:xfrm>
            <a:off x="6019802" y="1825625"/>
            <a:ext cx="468405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42E2F0B4-0E86-473E-BC42-78D856A00C2E}"/>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6" name="Footer Placeholder 5">
            <a:extLst>
              <a:ext uri="{FF2B5EF4-FFF2-40B4-BE49-F238E27FC236}">
                <a16:creationId xmlns:a16="http://schemas.microsoft.com/office/drawing/2014/main" id="{782B9537-F43C-4042-B165-A00358F9E2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F9F52F-61F2-4FEE-8989-2FB400190C4C}"/>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1852196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32E5C-0B2D-4DB5-95F6-3C2C825DFE54}"/>
              </a:ext>
            </a:extLst>
          </p:cNvPr>
          <p:cNvSpPr>
            <a:spLocks noGrp="1"/>
          </p:cNvSpPr>
          <p:nvPr>
            <p:ph type="title"/>
          </p:nvPr>
        </p:nvSpPr>
        <p:spPr>
          <a:xfrm>
            <a:off x="839788" y="365125"/>
            <a:ext cx="989993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8F1C53-3F27-42E6-BE80-1DF57985741C}"/>
              </a:ext>
            </a:extLst>
          </p:cNvPr>
          <p:cNvSpPr>
            <a:spLocks noGrp="1"/>
          </p:cNvSpPr>
          <p:nvPr>
            <p:ph type="body" idx="1"/>
          </p:nvPr>
        </p:nvSpPr>
        <p:spPr>
          <a:xfrm>
            <a:off x="839789" y="1681163"/>
            <a:ext cx="4872132" cy="823912"/>
          </a:xfrm>
        </p:spPr>
        <p:txBody>
          <a:bodyPr anchor="b">
            <a:no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38CC6CB-F028-4322-B54F-571203106F23}"/>
              </a:ext>
            </a:extLst>
          </p:cNvPr>
          <p:cNvSpPr>
            <a:spLocks noGrp="1"/>
          </p:cNvSpPr>
          <p:nvPr>
            <p:ph sz="half" idx="2"/>
          </p:nvPr>
        </p:nvSpPr>
        <p:spPr>
          <a:xfrm>
            <a:off x="839787" y="2510632"/>
            <a:ext cx="4872133" cy="3684588"/>
          </a:xfrm>
        </p:spPr>
        <p:txBody>
          <a:bodyPr/>
          <a:lstStyle>
            <a:lvl2pPr>
              <a:defRPr b="1"/>
            </a:lvl2pPr>
            <a:lvl3pPr>
              <a:defRPr b="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2AD2CD7-554E-4EAA-BAF6-86ABB7E81D25}"/>
              </a:ext>
            </a:extLst>
          </p:cNvPr>
          <p:cNvSpPr>
            <a:spLocks noGrp="1"/>
          </p:cNvSpPr>
          <p:nvPr>
            <p:ph type="body" sz="quarter" idx="3"/>
          </p:nvPr>
        </p:nvSpPr>
        <p:spPr>
          <a:xfrm>
            <a:off x="5889809" y="1681163"/>
            <a:ext cx="4849909" cy="823912"/>
          </a:xfrm>
        </p:spPr>
        <p:txBody>
          <a:bodyPr anchor="b">
            <a:no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1982A2D6-379C-4D26-90AC-9F2F46DCE7F3}"/>
              </a:ext>
            </a:extLst>
          </p:cNvPr>
          <p:cNvSpPr>
            <a:spLocks noGrp="1"/>
          </p:cNvSpPr>
          <p:nvPr>
            <p:ph sz="quarter" idx="4"/>
          </p:nvPr>
        </p:nvSpPr>
        <p:spPr>
          <a:xfrm>
            <a:off x="5889810" y="2505075"/>
            <a:ext cx="4872134" cy="3684588"/>
          </a:xfrm>
        </p:spPr>
        <p:txBody>
          <a:bodyPr/>
          <a:lstStyle>
            <a:lvl2pPr>
              <a:defRPr b="1"/>
            </a:lvl2pPr>
            <a:lvl3pPr>
              <a:defRPr b="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EA0E4F3-8A65-4788-AE96-1FB2060F48D2}"/>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8" name="Footer Placeholder 7">
            <a:extLst>
              <a:ext uri="{FF2B5EF4-FFF2-40B4-BE49-F238E27FC236}">
                <a16:creationId xmlns:a16="http://schemas.microsoft.com/office/drawing/2014/main" id="{97522DA4-5EE1-440C-ADDE-D7B4F77B4E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BC291E-B8EF-4ED7-A04A-23426C220CF0}"/>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42307301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CB818-E8D0-497B-9A7E-4F281D0DBC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FE82B9D-CD58-4C05-8A78-CB6E0E9D49DC}"/>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4" name="Footer Placeholder 3">
            <a:extLst>
              <a:ext uri="{FF2B5EF4-FFF2-40B4-BE49-F238E27FC236}">
                <a16:creationId xmlns:a16="http://schemas.microsoft.com/office/drawing/2014/main" id="{BADE60CD-D6F3-40A7-BB8B-FEC8E3156A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C02B832-C4FE-4F88-85EA-DDC16A82B9A9}"/>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5151978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75B2FC-801A-44A4-96BF-26A9E8B2A1C6}"/>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3" name="Footer Placeholder 2">
            <a:extLst>
              <a:ext uri="{FF2B5EF4-FFF2-40B4-BE49-F238E27FC236}">
                <a16:creationId xmlns:a16="http://schemas.microsoft.com/office/drawing/2014/main" id="{A8127F04-7E7E-485C-8B30-6B89E5A69F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933C81-AA74-4BCE-AA9E-56E5791D078C}"/>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776395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FD3CB-0541-46AD-B35E-0E0A1375E8A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BF8EFDE-1D7D-46B8-AB55-A3C02EDD1888}"/>
              </a:ext>
            </a:extLst>
          </p:cNvPr>
          <p:cNvSpPr>
            <a:spLocks noGrp="1"/>
          </p:cNvSpPr>
          <p:nvPr>
            <p:ph idx="1"/>
          </p:nvPr>
        </p:nvSpPr>
        <p:spPr>
          <a:xfrm>
            <a:off x="5183188" y="457201"/>
            <a:ext cx="5652153" cy="5403850"/>
          </a:xfrm>
        </p:spPr>
        <p:txBody>
          <a:bodyPr/>
          <a:lstStyle>
            <a:lvl1pPr>
              <a:defRPr sz="3200"/>
            </a:lvl1pPr>
            <a:lvl2pPr>
              <a:defRPr sz="2800" b="1"/>
            </a:lvl2pPr>
            <a:lvl3pPr>
              <a:defRPr sz="2400" b="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6411D2F5-DB36-4943-8A14-96AFC48830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6C07D4-6597-444C-9EFD-62021AE7618C}"/>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6" name="Footer Placeholder 5">
            <a:extLst>
              <a:ext uri="{FF2B5EF4-FFF2-40B4-BE49-F238E27FC236}">
                <a16:creationId xmlns:a16="http://schemas.microsoft.com/office/drawing/2014/main" id="{712D0D2C-70E8-4A24-9727-BEAF10B17D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D9E0F6-7216-48A1-8BCA-770C6DE3875B}"/>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382069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CBEBD-5F1A-4111-A7F2-1CE82C9A6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00517FB-4008-4F68-B193-482971BA72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2606C5F-0885-458F-9B21-47E60171BF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4886F2E-B752-4D78-8DC4-C96A1A00E670}"/>
              </a:ext>
            </a:extLst>
          </p:cNvPr>
          <p:cNvSpPr>
            <a:spLocks noGrp="1"/>
          </p:cNvSpPr>
          <p:nvPr>
            <p:ph type="dt" sz="half" idx="10"/>
          </p:nvPr>
        </p:nvSpPr>
        <p:spPr/>
        <p:txBody>
          <a:bodyPr/>
          <a:lstStyle/>
          <a:p>
            <a:fld id="{B5898F52-2787-4BA2-BBBC-9395E9F86D50}" type="datetimeFigureOut">
              <a:rPr lang="en-US" smtClean="0"/>
              <a:t>5/23/2023</a:t>
            </a:fld>
            <a:endParaRPr lang="en-US"/>
          </a:p>
        </p:txBody>
      </p:sp>
      <p:sp>
        <p:nvSpPr>
          <p:cNvPr id="6" name="Footer Placeholder 5">
            <a:extLst>
              <a:ext uri="{FF2B5EF4-FFF2-40B4-BE49-F238E27FC236}">
                <a16:creationId xmlns:a16="http://schemas.microsoft.com/office/drawing/2014/main" id="{4FC37751-8BB8-4224-870A-A2953E7607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42CE94-BD7E-44B3-9B5E-67D4BD317E99}"/>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135223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1AFD227-869A-489C-A9B5-3F0498DF3C0C}"/>
              </a:ext>
            </a:extLst>
          </p:cNvPr>
          <p:cNvGrpSpPr/>
          <p:nvPr/>
        </p:nvGrpSpPr>
        <p:grpSpPr>
          <a:xfrm>
            <a:off x="11096450" y="13394"/>
            <a:ext cx="494218" cy="6814823"/>
            <a:chOff x="11096450" y="13394"/>
            <a:chExt cx="494218" cy="6814823"/>
          </a:xfrm>
          <a:solidFill>
            <a:schemeClr val="bg2">
              <a:lumMod val="90000"/>
            </a:schemeClr>
          </a:solidFill>
        </p:grpSpPr>
        <p:sp>
          <p:nvSpPr>
            <p:cNvPr id="8" name="Freeform 8">
              <a:extLst>
                <a:ext uri="{FF2B5EF4-FFF2-40B4-BE49-F238E27FC236}">
                  <a16:creationId xmlns:a16="http://schemas.microsoft.com/office/drawing/2014/main" id="{62704B34-199B-4964-9C78-3AB9735915AA}"/>
                </a:ext>
              </a:extLst>
            </p:cNvPr>
            <p:cNvSpPr>
              <a:spLocks/>
            </p:cNvSpPr>
            <p:nvPr/>
          </p:nvSpPr>
          <p:spPr bwMode="auto">
            <a:xfrm rot="5400000">
              <a:off x="11108009" y="671857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9" name="Freeform 10">
              <a:extLst>
                <a:ext uri="{FF2B5EF4-FFF2-40B4-BE49-F238E27FC236}">
                  <a16:creationId xmlns:a16="http://schemas.microsoft.com/office/drawing/2014/main" id="{8B1E8DB8-017D-454E-849F-EE5742849FD4}"/>
                </a:ext>
              </a:extLst>
            </p:cNvPr>
            <p:cNvSpPr>
              <a:spLocks/>
            </p:cNvSpPr>
            <p:nvPr/>
          </p:nvSpPr>
          <p:spPr bwMode="auto">
            <a:xfrm rot="5400000">
              <a:off x="11475034" y="77813"/>
              <a:ext cx="138242" cy="88130"/>
            </a:xfrm>
            <a:custGeom>
              <a:avLst/>
              <a:gdLst>
                <a:gd name="T0" fmla="*/ 22 w 42"/>
                <a:gd name="T1" fmla="*/ 0 h 29"/>
                <a:gd name="T2" fmla="*/ 14 w 42"/>
                <a:gd name="T3" fmla="*/ 25 h 29"/>
                <a:gd name="T4" fmla="*/ 22 w 42"/>
                <a:gd name="T5" fmla="*/ 0 h 29"/>
              </a:gdLst>
              <a:ahLst/>
              <a:cxnLst>
                <a:cxn ang="0">
                  <a:pos x="T0" y="T1"/>
                </a:cxn>
                <a:cxn ang="0">
                  <a:pos x="T2" y="T3"/>
                </a:cxn>
                <a:cxn ang="0">
                  <a:pos x="T4" y="T5"/>
                </a:cxn>
              </a:cxnLst>
              <a:rect l="0" t="0" r="r" b="b"/>
              <a:pathLst>
                <a:path w="42" h="29">
                  <a:moveTo>
                    <a:pt x="22" y="0"/>
                  </a:moveTo>
                  <a:cubicBezTo>
                    <a:pt x="42" y="7"/>
                    <a:pt x="28" y="29"/>
                    <a:pt x="14" y="25"/>
                  </a:cubicBezTo>
                  <a:cubicBezTo>
                    <a:pt x="0" y="18"/>
                    <a:pt x="8" y="1"/>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0" name="Freeform 15">
              <a:extLst>
                <a:ext uri="{FF2B5EF4-FFF2-40B4-BE49-F238E27FC236}">
                  <a16:creationId xmlns:a16="http://schemas.microsoft.com/office/drawing/2014/main" id="{16D80E5D-5099-41C4-A80A-1B1538C382FC}"/>
                </a:ext>
              </a:extLst>
            </p:cNvPr>
            <p:cNvSpPr>
              <a:spLocks/>
            </p:cNvSpPr>
            <p:nvPr/>
          </p:nvSpPr>
          <p:spPr bwMode="auto">
            <a:xfrm rot="5400000">
              <a:off x="11478964" y="592010"/>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1" name="Freeform 18">
              <a:extLst>
                <a:ext uri="{FF2B5EF4-FFF2-40B4-BE49-F238E27FC236}">
                  <a16:creationId xmlns:a16="http://schemas.microsoft.com/office/drawing/2014/main" id="{947751E1-E2F4-467E-B547-3BD4BAB7F560}"/>
                </a:ext>
              </a:extLst>
            </p:cNvPr>
            <p:cNvSpPr>
              <a:spLocks/>
            </p:cNvSpPr>
            <p:nvPr/>
          </p:nvSpPr>
          <p:spPr bwMode="auto">
            <a:xfrm rot="5400000">
              <a:off x="11482378" y="335267"/>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2" name="Freeform 19">
              <a:extLst>
                <a:ext uri="{FF2B5EF4-FFF2-40B4-BE49-F238E27FC236}">
                  <a16:creationId xmlns:a16="http://schemas.microsoft.com/office/drawing/2014/main" id="{55D8869B-B701-4268-9856-876345C8AE3F}"/>
                </a:ext>
              </a:extLst>
            </p:cNvPr>
            <p:cNvSpPr>
              <a:spLocks/>
            </p:cNvSpPr>
            <p:nvPr/>
          </p:nvSpPr>
          <p:spPr bwMode="auto">
            <a:xfrm rot="5400000">
              <a:off x="11407714" y="2021691"/>
              <a:ext cx="124951" cy="69362"/>
            </a:xfrm>
            <a:custGeom>
              <a:avLst/>
              <a:gdLst>
                <a:gd name="T0" fmla="*/ 16 w 38"/>
                <a:gd name="T1" fmla="*/ 0 h 23"/>
                <a:gd name="T2" fmla="*/ 10 w 38"/>
                <a:gd name="T3" fmla="*/ 23 h 23"/>
                <a:gd name="T4" fmla="*/ 16 w 38"/>
                <a:gd name="T5" fmla="*/ 0 h 23"/>
              </a:gdLst>
              <a:ahLst/>
              <a:cxnLst>
                <a:cxn ang="0">
                  <a:pos x="T0" y="T1"/>
                </a:cxn>
                <a:cxn ang="0">
                  <a:pos x="T2" y="T3"/>
                </a:cxn>
                <a:cxn ang="0">
                  <a:pos x="T4" y="T5"/>
                </a:cxn>
              </a:cxnLst>
              <a:rect l="0" t="0" r="r" b="b"/>
              <a:pathLst>
                <a:path w="38" h="23">
                  <a:moveTo>
                    <a:pt x="16" y="0"/>
                  </a:moveTo>
                  <a:cubicBezTo>
                    <a:pt x="38"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3" name="Freeform 20">
              <a:extLst>
                <a:ext uri="{FF2B5EF4-FFF2-40B4-BE49-F238E27FC236}">
                  <a16:creationId xmlns:a16="http://schemas.microsoft.com/office/drawing/2014/main" id="{A25CA59C-849F-4CE4-A9B0-293F98DE2C7C}"/>
                </a:ext>
              </a:extLst>
            </p:cNvPr>
            <p:cNvSpPr>
              <a:spLocks/>
            </p:cNvSpPr>
            <p:nvPr/>
          </p:nvSpPr>
          <p:spPr bwMode="auto">
            <a:xfrm rot="5400000">
              <a:off x="11414629" y="2272420"/>
              <a:ext cx="128495" cy="78339"/>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4" name="Freeform 22">
              <a:extLst>
                <a:ext uri="{FF2B5EF4-FFF2-40B4-BE49-F238E27FC236}">
                  <a16:creationId xmlns:a16="http://schemas.microsoft.com/office/drawing/2014/main" id="{FE000DB1-AAA1-4BFF-8F14-53624C2F9E0B}"/>
                </a:ext>
              </a:extLst>
            </p:cNvPr>
            <p:cNvSpPr>
              <a:spLocks/>
            </p:cNvSpPr>
            <p:nvPr/>
          </p:nvSpPr>
          <p:spPr bwMode="auto">
            <a:xfrm rot="5400000">
              <a:off x="11426398" y="1049544"/>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5" name="Freeform 23">
              <a:extLst>
                <a:ext uri="{FF2B5EF4-FFF2-40B4-BE49-F238E27FC236}">
                  <a16:creationId xmlns:a16="http://schemas.microsoft.com/office/drawing/2014/main" id="{5EEFBC14-7E5B-47B2-B5E3-E90991F89191}"/>
                </a:ext>
              </a:extLst>
            </p:cNvPr>
            <p:cNvSpPr>
              <a:spLocks/>
            </p:cNvSpPr>
            <p:nvPr/>
          </p:nvSpPr>
          <p:spPr bwMode="auto">
            <a:xfrm rot="5400000">
              <a:off x="11440085" y="836978"/>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6" name="Freeform 26">
              <a:extLst>
                <a:ext uri="{FF2B5EF4-FFF2-40B4-BE49-F238E27FC236}">
                  <a16:creationId xmlns:a16="http://schemas.microsoft.com/office/drawing/2014/main" id="{00AFF6E4-A34A-4FD3-8C57-BB96114822D1}"/>
                </a:ext>
              </a:extLst>
            </p:cNvPr>
            <p:cNvSpPr>
              <a:spLocks/>
            </p:cNvSpPr>
            <p:nvPr/>
          </p:nvSpPr>
          <p:spPr bwMode="auto">
            <a:xfrm rot="5400000">
              <a:off x="11427309" y="1320685"/>
              <a:ext cx="127608" cy="78339"/>
            </a:xfrm>
            <a:custGeom>
              <a:avLst/>
              <a:gdLst>
                <a:gd name="T0" fmla="*/ 24 w 39"/>
                <a:gd name="T1" fmla="*/ 0 h 26"/>
                <a:gd name="T2" fmla="*/ 20 w 39"/>
                <a:gd name="T3" fmla="*/ 25 h 26"/>
                <a:gd name="T4" fmla="*/ 24 w 39"/>
                <a:gd name="T5" fmla="*/ 0 h 26"/>
              </a:gdLst>
              <a:ahLst/>
              <a:cxnLst>
                <a:cxn ang="0">
                  <a:pos x="T0" y="T1"/>
                </a:cxn>
                <a:cxn ang="0">
                  <a:pos x="T2" y="T3"/>
                </a:cxn>
                <a:cxn ang="0">
                  <a:pos x="T4" y="T5"/>
                </a:cxn>
              </a:cxnLst>
              <a:rect l="0" t="0" r="r" b="b"/>
              <a:pathLst>
                <a:path w="39" h="26">
                  <a:moveTo>
                    <a:pt x="24" y="0"/>
                  </a:moveTo>
                  <a:cubicBezTo>
                    <a:pt x="39" y="2"/>
                    <a:pt x="36" y="26"/>
                    <a:pt x="20" y="25"/>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7" name="Freeform 27">
              <a:extLst>
                <a:ext uri="{FF2B5EF4-FFF2-40B4-BE49-F238E27FC236}">
                  <a16:creationId xmlns:a16="http://schemas.microsoft.com/office/drawing/2014/main" id="{C63A8474-C075-4441-A0B3-52286EA50093}"/>
                </a:ext>
              </a:extLst>
            </p:cNvPr>
            <p:cNvSpPr>
              <a:spLocks/>
            </p:cNvSpPr>
            <p:nvPr/>
          </p:nvSpPr>
          <p:spPr bwMode="auto">
            <a:xfrm rot="5400000">
              <a:off x="11407470" y="1778440"/>
              <a:ext cx="131153" cy="93843"/>
            </a:xfrm>
            <a:custGeom>
              <a:avLst/>
              <a:gdLst>
                <a:gd name="T0" fmla="*/ 22 w 40"/>
                <a:gd name="T1" fmla="*/ 0 h 31"/>
                <a:gd name="T2" fmla="*/ 16 w 40"/>
                <a:gd name="T3" fmla="*/ 25 h 31"/>
                <a:gd name="T4" fmla="*/ 22 w 40"/>
                <a:gd name="T5" fmla="*/ 0 h 31"/>
              </a:gdLst>
              <a:ahLst/>
              <a:cxnLst>
                <a:cxn ang="0">
                  <a:pos x="T0" y="T1"/>
                </a:cxn>
                <a:cxn ang="0">
                  <a:pos x="T2" y="T3"/>
                </a:cxn>
                <a:cxn ang="0">
                  <a:pos x="T4" y="T5"/>
                </a:cxn>
              </a:cxnLst>
              <a:rect l="0" t="0" r="r" b="b"/>
              <a:pathLst>
                <a:path w="40" h="31">
                  <a:moveTo>
                    <a:pt x="22" y="0"/>
                  </a:moveTo>
                  <a:cubicBezTo>
                    <a:pt x="39" y="3"/>
                    <a:pt x="40" y="31"/>
                    <a:pt x="16" y="25"/>
                  </a:cubicBezTo>
                  <a:cubicBezTo>
                    <a:pt x="0" y="7"/>
                    <a:pt x="13"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8" name="Freeform 28">
              <a:extLst>
                <a:ext uri="{FF2B5EF4-FFF2-40B4-BE49-F238E27FC236}">
                  <a16:creationId xmlns:a16="http://schemas.microsoft.com/office/drawing/2014/main" id="{35DA4698-A2ED-4512-8887-F12D3F14372A}"/>
                </a:ext>
              </a:extLst>
            </p:cNvPr>
            <p:cNvSpPr>
              <a:spLocks/>
            </p:cNvSpPr>
            <p:nvPr/>
          </p:nvSpPr>
          <p:spPr bwMode="auto">
            <a:xfrm rot="5400000">
              <a:off x="11404869" y="1535195"/>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7"/>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19" name="Freeform 30">
              <a:extLst>
                <a:ext uri="{FF2B5EF4-FFF2-40B4-BE49-F238E27FC236}">
                  <a16:creationId xmlns:a16="http://schemas.microsoft.com/office/drawing/2014/main" id="{3358E118-D590-4E50-B21C-6CDAA1CCAFCB}"/>
                </a:ext>
              </a:extLst>
            </p:cNvPr>
            <p:cNvSpPr>
              <a:spLocks/>
            </p:cNvSpPr>
            <p:nvPr/>
          </p:nvSpPr>
          <p:spPr bwMode="auto">
            <a:xfrm rot="5400000">
              <a:off x="11480119" y="1078297"/>
              <a:ext cx="9748" cy="571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0" name="Freeform 43">
              <a:extLst>
                <a:ext uri="{FF2B5EF4-FFF2-40B4-BE49-F238E27FC236}">
                  <a16:creationId xmlns:a16="http://schemas.microsoft.com/office/drawing/2014/main" id="{F1EE889E-60FF-423F-ADCB-6CBEE853A040}"/>
                </a:ext>
              </a:extLst>
            </p:cNvPr>
            <p:cNvSpPr>
              <a:spLocks/>
            </p:cNvSpPr>
            <p:nvPr/>
          </p:nvSpPr>
          <p:spPr bwMode="auto">
            <a:xfrm rot="5400000">
              <a:off x="11194111" y="860614"/>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1" name="Freeform 51">
              <a:extLst>
                <a:ext uri="{FF2B5EF4-FFF2-40B4-BE49-F238E27FC236}">
                  <a16:creationId xmlns:a16="http://schemas.microsoft.com/office/drawing/2014/main" id="{A4AA0634-0A7C-4A35-8EB7-775200F129FD}"/>
                </a:ext>
              </a:extLst>
            </p:cNvPr>
            <p:cNvSpPr>
              <a:spLocks/>
            </p:cNvSpPr>
            <p:nvPr/>
          </p:nvSpPr>
          <p:spPr bwMode="auto">
            <a:xfrm rot="5400000">
              <a:off x="11167080" y="1015030"/>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2" name="Freeform 52">
              <a:extLst>
                <a:ext uri="{FF2B5EF4-FFF2-40B4-BE49-F238E27FC236}">
                  <a16:creationId xmlns:a16="http://schemas.microsoft.com/office/drawing/2014/main" id="{EBA21558-CAC3-445C-8882-5D4A0C6D2A0E}"/>
                </a:ext>
              </a:extLst>
            </p:cNvPr>
            <p:cNvSpPr>
              <a:spLocks/>
            </p:cNvSpPr>
            <p:nvPr/>
          </p:nvSpPr>
          <p:spPr bwMode="auto">
            <a:xfrm rot="5400000">
              <a:off x="11164085" y="450599"/>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3" name="Freeform 53">
              <a:extLst>
                <a:ext uri="{FF2B5EF4-FFF2-40B4-BE49-F238E27FC236}">
                  <a16:creationId xmlns:a16="http://schemas.microsoft.com/office/drawing/2014/main" id="{2E9415F1-5D31-4C25-9E26-203EEF500877}"/>
                </a:ext>
              </a:extLst>
            </p:cNvPr>
            <p:cNvSpPr>
              <a:spLocks/>
            </p:cNvSpPr>
            <p:nvPr/>
          </p:nvSpPr>
          <p:spPr bwMode="auto">
            <a:xfrm rot="5400000">
              <a:off x="11155166" y="1253803"/>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 name="Freeform 54">
              <a:extLst>
                <a:ext uri="{FF2B5EF4-FFF2-40B4-BE49-F238E27FC236}">
                  <a16:creationId xmlns:a16="http://schemas.microsoft.com/office/drawing/2014/main" id="{622FC1F6-879A-45BA-8752-08020C39CE29}"/>
                </a:ext>
              </a:extLst>
            </p:cNvPr>
            <p:cNvSpPr>
              <a:spLocks/>
            </p:cNvSpPr>
            <p:nvPr/>
          </p:nvSpPr>
          <p:spPr bwMode="auto">
            <a:xfrm rot="5400000">
              <a:off x="11141013" y="614227"/>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 name="Freeform 55">
              <a:extLst>
                <a:ext uri="{FF2B5EF4-FFF2-40B4-BE49-F238E27FC236}">
                  <a16:creationId xmlns:a16="http://schemas.microsoft.com/office/drawing/2014/main" id="{BA09826C-58E2-48C5-9666-333326C2CA44}"/>
                </a:ext>
              </a:extLst>
            </p:cNvPr>
            <p:cNvSpPr>
              <a:spLocks/>
            </p:cNvSpPr>
            <p:nvPr/>
          </p:nvSpPr>
          <p:spPr bwMode="auto">
            <a:xfrm rot="5400000">
              <a:off x="11155026" y="1463404"/>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 name="Freeform 56">
              <a:extLst>
                <a:ext uri="{FF2B5EF4-FFF2-40B4-BE49-F238E27FC236}">
                  <a16:creationId xmlns:a16="http://schemas.microsoft.com/office/drawing/2014/main" id="{A6D3555F-4EA1-4EA7-9D08-2D75CE51927B}"/>
                </a:ext>
              </a:extLst>
            </p:cNvPr>
            <p:cNvSpPr>
              <a:spLocks/>
            </p:cNvSpPr>
            <p:nvPr/>
          </p:nvSpPr>
          <p:spPr bwMode="auto">
            <a:xfrm rot="5400000">
              <a:off x="11101585" y="2335317"/>
              <a:ext cx="128495" cy="72626"/>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 name="Freeform 57">
              <a:extLst>
                <a:ext uri="{FF2B5EF4-FFF2-40B4-BE49-F238E27FC236}">
                  <a16:creationId xmlns:a16="http://schemas.microsoft.com/office/drawing/2014/main" id="{60FA20E8-EDAA-4310-B870-97807901AC18}"/>
                </a:ext>
              </a:extLst>
            </p:cNvPr>
            <p:cNvSpPr>
              <a:spLocks/>
            </p:cNvSpPr>
            <p:nvPr/>
          </p:nvSpPr>
          <p:spPr bwMode="auto">
            <a:xfrm rot="5400000">
              <a:off x="11141175" y="1673149"/>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 name="Freeform 59">
              <a:extLst>
                <a:ext uri="{FF2B5EF4-FFF2-40B4-BE49-F238E27FC236}">
                  <a16:creationId xmlns:a16="http://schemas.microsoft.com/office/drawing/2014/main" id="{F5552AA2-C2AB-4D59-B6EF-E8E5EE110E52}"/>
                </a:ext>
              </a:extLst>
            </p:cNvPr>
            <p:cNvSpPr>
              <a:spLocks/>
            </p:cNvSpPr>
            <p:nvPr/>
          </p:nvSpPr>
          <p:spPr bwMode="auto">
            <a:xfrm rot="5400000">
              <a:off x="11120625" y="255502"/>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 name="Freeform 60">
              <a:extLst>
                <a:ext uri="{FF2B5EF4-FFF2-40B4-BE49-F238E27FC236}">
                  <a16:creationId xmlns:a16="http://schemas.microsoft.com/office/drawing/2014/main" id="{0BA267D0-8F6B-4803-B948-70E29B4587EB}"/>
                </a:ext>
              </a:extLst>
            </p:cNvPr>
            <p:cNvSpPr>
              <a:spLocks/>
            </p:cNvSpPr>
            <p:nvPr/>
          </p:nvSpPr>
          <p:spPr bwMode="auto">
            <a:xfrm rot="5400000">
              <a:off x="11115856" y="1902943"/>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 name="Freeform 61">
              <a:extLst>
                <a:ext uri="{FF2B5EF4-FFF2-40B4-BE49-F238E27FC236}">
                  <a16:creationId xmlns:a16="http://schemas.microsoft.com/office/drawing/2014/main" id="{86E372A3-B9F4-4FEE-8B96-D9AD879E214E}"/>
                </a:ext>
              </a:extLst>
            </p:cNvPr>
            <p:cNvSpPr>
              <a:spLocks/>
            </p:cNvSpPr>
            <p:nvPr/>
          </p:nvSpPr>
          <p:spPr bwMode="auto">
            <a:xfrm rot="5400000">
              <a:off x="11082153" y="2137303"/>
              <a:ext cx="137356" cy="99554"/>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 name="Freeform 5">
              <a:extLst>
                <a:ext uri="{FF2B5EF4-FFF2-40B4-BE49-F238E27FC236}">
                  <a16:creationId xmlns:a16="http://schemas.microsoft.com/office/drawing/2014/main" id="{FF0C4564-5DA6-4224-A8B7-85CE1323DE8F}"/>
                </a:ext>
              </a:extLst>
            </p:cNvPr>
            <p:cNvSpPr>
              <a:spLocks/>
            </p:cNvSpPr>
            <p:nvPr/>
          </p:nvSpPr>
          <p:spPr bwMode="auto">
            <a:xfrm rot="5400000">
              <a:off x="11410824" y="2818299"/>
              <a:ext cx="121406" cy="81603"/>
            </a:xfrm>
            <a:custGeom>
              <a:avLst/>
              <a:gdLst>
                <a:gd name="T0" fmla="*/ 20 w 37"/>
                <a:gd name="T1" fmla="*/ 1 h 27"/>
                <a:gd name="T2" fmla="*/ 22 w 37"/>
                <a:gd name="T3" fmla="*/ 27 h 27"/>
                <a:gd name="T4" fmla="*/ 20 w 37"/>
                <a:gd name="T5" fmla="*/ 1 h 27"/>
              </a:gdLst>
              <a:ahLst/>
              <a:cxnLst>
                <a:cxn ang="0">
                  <a:pos x="T0" y="T1"/>
                </a:cxn>
                <a:cxn ang="0">
                  <a:pos x="T2" y="T3"/>
                </a:cxn>
                <a:cxn ang="0">
                  <a:pos x="T4" y="T5"/>
                </a:cxn>
              </a:cxnLst>
              <a:rect l="0" t="0" r="r" b="b"/>
              <a:pathLst>
                <a:path w="37" h="27">
                  <a:moveTo>
                    <a:pt x="20" y="1"/>
                  </a:moveTo>
                  <a:cubicBezTo>
                    <a:pt x="31" y="1"/>
                    <a:pt x="37" y="24"/>
                    <a:pt x="22" y="27"/>
                  </a:cubicBezTo>
                  <a:cubicBezTo>
                    <a:pt x="2" y="27"/>
                    <a:pt x="0" y="0"/>
                    <a:pt x="20"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 name="Freeform 6">
              <a:extLst>
                <a:ext uri="{FF2B5EF4-FFF2-40B4-BE49-F238E27FC236}">
                  <a16:creationId xmlns:a16="http://schemas.microsoft.com/office/drawing/2014/main" id="{19F31D0D-C43D-4BB0-A13C-9524B84117D4}"/>
                </a:ext>
              </a:extLst>
            </p:cNvPr>
            <p:cNvSpPr>
              <a:spLocks/>
            </p:cNvSpPr>
            <p:nvPr/>
          </p:nvSpPr>
          <p:spPr bwMode="auto">
            <a:xfrm rot="5400000">
              <a:off x="11391700" y="5088176"/>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 name="Freeform 7">
              <a:extLst>
                <a:ext uri="{FF2B5EF4-FFF2-40B4-BE49-F238E27FC236}">
                  <a16:creationId xmlns:a16="http://schemas.microsoft.com/office/drawing/2014/main" id="{6B32FB03-B0FE-4731-BE41-C59AFB49FBF5}"/>
                </a:ext>
              </a:extLst>
            </p:cNvPr>
            <p:cNvSpPr>
              <a:spLocks/>
            </p:cNvSpPr>
            <p:nvPr/>
          </p:nvSpPr>
          <p:spPr bwMode="auto">
            <a:xfrm rot="5400000">
              <a:off x="11371127" y="2531128"/>
              <a:ext cx="138242"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 name="Freeform 8">
              <a:extLst>
                <a:ext uri="{FF2B5EF4-FFF2-40B4-BE49-F238E27FC236}">
                  <a16:creationId xmlns:a16="http://schemas.microsoft.com/office/drawing/2014/main" id="{BDD5B6F0-1E17-4DCD-AE5F-ED8C48892FEF}"/>
                </a:ext>
              </a:extLst>
            </p:cNvPr>
            <p:cNvSpPr>
              <a:spLocks/>
            </p:cNvSpPr>
            <p:nvPr/>
          </p:nvSpPr>
          <p:spPr bwMode="auto">
            <a:xfrm rot="5400000">
              <a:off x="11401349" y="4735882"/>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5" name="Freeform 9">
              <a:extLst>
                <a:ext uri="{FF2B5EF4-FFF2-40B4-BE49-F238E27FC236}">
                  <a16:creationId xmlns:a16="http://schemas.microsoft.com/office/drawing/2014/main" id="{0290BE17-E89B-4AF9-B3F6-AF4884D52467}"/>
                </a:ext>
              </a:extLst>
            </p:cNvPr>
            <p:cNvSpPr>
              <a:spLocks/>
            </p:cNvSpPr>
            <p:nvPr/>
          </p:nvSpPr>
          <p:spPr bwMode="auto">
            <a:xfrm rot="5400000">
              <a:off x="11409487" y="4455410"/>
              <a:ext cx="121406" cy="88130"/>
            </a:xfrm>
            <a:custGeom>
              <a:avLst/>
              <a:gdLst>
                <a:gd name="T0" fmla="*/ 18 w 37"/>
                <a:gd name="T1" fmla="*/ 4 h 29"/>
                <a:gd name="T2" fmla="*/ 22 w 37"/>
                <a:gd name="T3" fmla="*/ 29 h 29"/>
                <a:gd name="T4" fmla="*/ 18 w 37"/>
                <a:gd name="T5" fmla="*/ 4 h 29"/>
              </a:gdLst>
              <a:ahLst/>
              <a:cxnLst>
                <a:cxn ang="0">
                  <a:pos x="T0" y="T1"/>
                </a:cxn>
                <a:cxn ang="0">
                  <a:pos x="T2" y="T3"/>
                </a:cxn>
                <a:cxn ang="0">
                  <a:pos x="T4" y="T5"/>
                </a:cxn>
              </a:cxnLst>
              <a:rect l="0" t="0" r="r" b="b"/>
              <a:pathLst>
                <a:path w="37" h="29">
                  <a:moveTo>
                    <a:pt x="18" y="4"/>
                  </a:moveTo>
                  <a:cubicBezTo>
                    <a:pt x="35" y="0"/>
                    <a:pt x="37" y="28"/>
                    <a:pt x="22" y="29"/>
                  </a:cubicBezTo>
                  <a:cubicBezTo>
                    <a:pt x="7" y="28"/>
                    <a:pt x="0" y="14"/>
                    <a:pt x="18"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6" name="Freeform 11">
              <a:extLst>
                <a:ext uri="{FF2B5EF4-FFF2-40B4-BE49-F238E27FC236}">
                  <a16:creationId xmlns:a16="http://schemas.microsoft.com/office/drawing/2014/main" id="{85F63089-F77F-4F02-8417-AAC1847FBCA7}"/>
                </a:ext>
              </a:extLst>
            </p:cNvPr>
            <p:cNvSpPr>
              <a:spLocks/>
            </p:cNvSpPr>
            <p:nvPr/>
          </p:nvSpPr>
          <p:spPr bwMode="auto">
            <a:xfrm rot="5400000">
              <a:off x="11369848" y="4194178"/>
              <a:ext cx="143559" cy="102819"/>
            </a:xfrm>
            <a:custGeom>
              <a:avLst/>
              <a:gdLst>
                <a:gd name="T0" fmla="*/ 31 w 44"/>
                <a:gd name="T1" fmla="*/ 1 h 34"/>
                <a:gd name="T2" fmla="*/ 42 w 44"/>
                <a:gd name="T3" fmla="*/ 19 h 34"/>
                <a:gd name="T4" fmla="*/ 31 w 44"/>
                <a:gd name="T5" fmla="*/ 1 h 34"/>
              </a:gdLst>
              <a:ahLst/>
              <a:cxnLst>
                <a:cxn ang="0">
                  <a:pos x="T0" y="T1"/>
                </a:cxn>
                <a:cxn ang="0">
                  <a:pos x="T2" y="T3"/>
                </a:cxn>
                <a:cxn ang="0">
                  <a:pos x="T4" y="T5"/>
                </a:cxn>
              </a:cxnLst>
              <a:rect l="0" t="0" r="r" b="b"/>
              <a:pathLst>
                <a:path w="44" h="34">
                  <a:moveTo>
                    <a:pt x="31" y="1"/>
                  </a:moveTo>
                  <a:cubicBezTo>
                    <a:pt x="39" y="0"/>
                    <a:pt x="44" y="12"/>
                    <a:pt x="42" y="19"/>
                  </a:cubicBezTo>
                  <a:cubicBezTo>
                    <a:pt x="25" y="34"/>
                    <a:pt x="0" y="8"/>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7" name="Freeform 12">
              <a:extLst>
                <a:ext uri="{FF2B5EF4-FFF2-40B4-BE49-F238E27FC236}">
                  <a16:creationId xmlns:a16="http://schemas.microsoft.com/office/drawing/2014/main" id="{7B01CD5E-570F-4CBF-9904-94F30D928C54}"/>
                </a:ext>
              </a:extLst>
            </p:cNvPr>
            <p:cNvSpPr>
              <a:spLocks/>
            </p:cNvSpPr>
            <p:nvPr/>
          </p:nvSpPr>
          <p:spPr bwMode="auto">
            <a:xfrm rot="5400000">
              <a:off x="11381624" y="3691697"/>
              <a:ext cx="134697" cy="81603"/>
            </a:xfrm>
            <a:custGeom>
              <a:avLst/>
              <a:gdLst>
                <a:gd name="T0" fmla="*/ 22 w 41"/>
                <a:gd name="T1" fmla="*/ 0 h 27"/>
                <a:gd name="T2" fmla="*/ 8 w 41"/>
                <a:gd name="T3" fmla="*/ 20 h 27"/>
                <a:gd name="T4" fmla="*/ 22 w 41"/>
                <a:gd name="T5" fmla="*/ 0 h 27"/>
              </a:gdLst>
              <a:ahLst/>
              <a:cxnLst>
                <a:cxn ang="0">
                  <a:pos x="T0" y="T1"/>
                </a:cxn>
                <a:cxn ang="0">
                  <a:pos x="T2" y="T3"/>
                </a:cxn>
                <a:cxn ang="0">
                  <a:pos x="T4" y="T5"/>
                </a:cxn>
              </a:cxnLst>
              <a:rect l="0" t="0" r="r" b="b"/>
              <a:pathLst>
                <a:path w="41" h="27">
                  <a:moveTo>
                    <a:pt x="22" y="0"/>
                  </a:moveTo>
                  <a:cubicBezTo>
                    <a:pt x="41" y="12"/>
                    <a:pt x="24" y="27"/>
                    <a:pt x="8" y="20"/>
                  </a:cubicBezTo>
                  <a:cubicBezTo>
                    <a:pt x="0" y="7"/>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8" name="Freeform 13">
              <a:extLst>
                <a:ext uri="{FF2B5EF4-FFF2-40B4-BE49-F238E27FC236}">
                  <a16:creationId xmlns:a16="http://schemas.microsoft.com/office/drawing/2014/main" id="{7EE6A672-2915-4B03-99A9-9364D5F1521E}"/>
                </a:ext>
              </a:extLst>
            </p:cNvPr>
            <p:cNvSpPr>
              <a:spLocks/>
            </p:cNvSpPr>
            <p:nvPr/>
          </p:nvSpPr>
          <p:spPr bwMode="auto">
            <a:xfrm rot="5400000">
              <a:off x="11417787" y="3075050"/>
              <a:ext cx="124951" cy="69362"/>
            </a:xfrm>
            <a:custGeom>
              <a:avLst/>
              <a:gdLst>
                <a:gd name="T0" fmla="*/ 26 w 38"/>
                <a:gd name="T1" fmla="*/ 0 h 23"/>
                <a:gd name="T2" fmla="*/ 25 w 38"/>
                <a:gd name="T3" fmla="*/ 23 h 23"/>
                <a:gd name="T4" fmla="*/ 26 w 38"/>
                <a:gd name="T5" fmla="*/ 0 h 23"/>
              </a:gdLst>
              <a:ahLst/>
              <a:cxnLst>
                <a:cxn ang="0">
                  <a:pos x="T0" y="T1"/>
                </a:cxn>
                <a:cxn ang="0">
                  <a:pos x="T2" y="T3"/>
                </a:cxn>
                <a:cxn ang="0">
                  <a:pos x="T4" y="T5"/>
                </a:cxn>
              </a:cxnLst>
              <a:rect l="0" t="0" r="r" b="b"/>
              <a:pathLst>
                <a:path w="38" h="23">
                  <a:moveTo>
                    <a:pt x="26" y="0"/>
                  </a:moveTo>
                  <a:cubicBezTo>
                    <a:pt x="38" y="0"/>
                    <a:pt x="37" y="20"/>
                    <a:pt x="25" y="23"/>
                  </a:cubicBezTo>
                  <a:cubicBezTo>
                    <a:pt x="0" y="23"/>
                    <a:pt x="5" y="1"/>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9" name="Freeform 14">
              <a:extLst>
                <a:ext uri="{FF2B5EF4-FFF2-40B4-BE49-F238E27FC236}">
                  <a16:creationId xmlns:a16="http://schemas.microsoft.com/office/drawing/2014/main" id="{2136B643-14E1-443A-BC1C-06ADAE65C30F}"/>
                </a:ext>
              </a:extLst>
            </p:cNvPr>
            <p:cNvSpPr>
              <a:spLocks/>
            </p:cNvSpPr>
            <p:nvPr/>
          </p:nvSpPr>
          <p:spPr bwMode="auto">
            <a:xfrm rot="5400000">
              <a:off x="11376729" y="3335597"/>
              <a:ext cx="134697" cy="84866"/>
            </a:xfrm>
            <a:custGeom>
              <a:avLst/>
              <a:gdLst>
                <a:gd name="T0" fmla="*/ 26 w 41"/>
                <a:gd name="T1" fmla="*/ 1 h 28"/>
                <a:gd name="T2" fmla="*/ 39 w 41"/>
                <a:gd name="T3" fmla="*/ 20 h 28"/>
                <a:gd name="T4" fmla="*/ 26 w 41"/>
                <a:gd name="T5" fmla="*/ 1 h 28"/>
              </a:gdLst>
              <a:ahLst/>
              <a:cxnLst>
                <a:cxn ang="0">
                  <a:pos x="T0" y="T1"/>
                </a:cxn>
                <a:cxn ang="0">
                  <a:pos x="T2" y="T3"/>
                </a:cxn>
                <a:cxn ang="0">
                  <a:pos x="T4" y="T5"/>
                </a:cxn>
              </a:cxnLst>
              <a:rect l="0" t="0" r="r" b="b"/>
              <a:pathLst>
                <a:path w="41" h="28">
                  <a:moveTo>
                    <a:pt x="26" y="1"/>
                  </a:moveTo>
                  <a:cubicBezTo>
                    <a:pt x="34" y="0"/>
                    <a:pt x="41" y="12"/>
                    <a:pt x="39" y="20"/>
                  </a:cubicBezTo>
                  <a:cubicBezTo>
                    <a:pt x="17" y="28"/>
                    <a:pt x="0" y="12"/>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0" name="Freeform 16">
              <a:extLst>
                <a:ext uri="{FF2B5EF4-FFF2-40B4-BE49-F238E27FC236}">
                  <a16:creationId xmlns:a16="http://schemas.microsoft.com/office/drawing/2014/main" id="{867FA393-4F37-4E1A-870B-F96775FAB7E8}"/>
                </a:ext>
              </a:extLst>
            </p:cNvPr>
            <p:cNvSpPr>
              <a:spLocks/>
            </p:cNvSpPr>
            <p:nvPr/>
          </p:nvSpPr>
          <p:spPr bwMode="auto">
            <a:xfrm rot="5400000">
              <a:off x="11360464" y="3934729"/>
              <a:ext cx="143559" cy="97107"/>
            </a:xfrm>
            <a:custGeom>
              <a:avLst/>
              <a:gdLst>
                <a:gd name="T0" fmla="*/ 31 w 44"/>
                <a:gd name="T1" fmla="*/ 1 h 32"/>
                <a:gd name="T2" fmla="*/ 43 w 44"/>
                <a:gd name="T3" fmla="*/ 15 h 32"/>
                <a:gd name="T4" fmla="*/ 31 w 44"/>
                <a:gd name="T5" fmla="*/ 1 h 32"/>
              </a:gdLst>
              <a:ahLst/>
              <a:cxnLst>
                <a:cxn ang="0">
                  <a:pos x="T0" y="T1"/>
                </a:cxn>
                <a:cxn ang="0">
                  <a:pos x="T2" y="T3"/>
                </a:cxn>
                <a:cxn ang="0">
                  <a:pos x="T4" y="T5"/>
                </a:cxn>
              </a:cxnLst>
              <a:rect l="0" t="0" r="r" b="b"/>
              <a:pathLst>
                <a:path w="44" h="32">
                  <a:moveTo>
                    <a:pt x="31" y="1"/>
                  </a:moveTo>
                  <a:cubicBezTo>
                    <a:pt x="40" y="0"/>
                    <a:pt x="44" y="8"/>
                    <a:pt x="43" y="15"/>
                  </a:cubicBezTo>
                  <a:cubicBezTo>
                    <a:pt x="29" y="32"/>
                    <a:pt x="0" y="6"/>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1" name="Freeform 17">
              <a:extLst>
                <a:ext uri="{FF2B5EF4-FFF2-40B4-BE49-F238E27FC236}">
                  <a16:creationId xmlns:a16="http://schemas.microsoft.com/office/drawing/2014/main" id="{E225A1BE-FAD2-4764-A7E4-A6DA07D0573B}"/>
                </a:ext>
              </a:extLst>
            </p:cNvPr>
            <p:cNvSpPr>
              <a:spLocks/>
            </p:cNvSpPr>
            <p:nvPr/>
          </p:nvSpPr>
          <p:spPr bwMode="auto">
            <a:xfrm rot="5400000">
              <a:off x="11395443" y="5347417"/>
              <a:ext cx="94821" cy="69362"/>
            </a:xfrm>
            <a:custGeom>
              <a:avLst/>
              <a:gdLst>
                <a:gd name="T0" fmla="*/ 13 w 29"/>
                <a:gd name="T1" fmla="*/ 0 h 23"/>
                <a:gd name="T2" fmla="*/ 13 w 29"/>
                <a:gd name="T3" fmla="*/ 23 h 23"/>
                <a:gd name="T4" fmla="*/ 13 w 29"/>
                <a:gd name="T5" fmla="*/ 0 h 23"/>
              </a:gdLst>
              <a:ahLst/>
              <a:cxnLst>
                <a:cxn ang="0">
                  <a:pos x="T0" y="T1"/>
                </a:cxn>
                <a:cxn ang="0">
                  <a:pos x="T2" y="T3"/>
                </a:cxn>
                <a:cxn ang="0">
                  <a:pos x="T4" y="T5"/>
                </a:cxn>
              </a:cxnLst>
              <a:rect l="0" t="0" r="r" b="b"/>
              <a:pathLst>
                <a:path w="29" h="23">
                  <a:moveTo>
                    <a:pt x="13" y="0"/>
                  </a:moveTo>
                  <a:cubicBezTo>
                    <a:pt x="27" y="0"/>
                    <a:pt x="29" y="22"/>
                    <a:pt x="13" y="23"/>
                  </a:cubicBezTo>
                  <a:cubicBezTo>
                    <a:pt x="2" y="22"/>
                    <a:pt x="0" y="2"/>
                    <a:pt x="1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2" name="Freeform 21">
              <a:extLst>
                <a:ext uri="{FF2B5EF4-FFF2-40B4-BE49-F238E27FC236}">
                  <a16:creationId xmlns:a16="http://schemas.microsoft.com/office/drawing/2014/main" id="{25D65388-C7E0-4C07-822A-03C5009C6D1E}"/>
                </a:ext>
              </a:extLst>
            </p:cNvPr>
            <p:cNvSpPr>
              <a:spLocks/>
            </p:cNvSpPr>
            <p:nvPr/>
          </p:nvSpPr>
          <p:spPr bwMode="auto">
            <a:xfrm rot="5400000">
              <a:off x="11343434" y="5658571"/>
              <a:ext cx="140901" cy="102819"/>
            </a:xfrm>
            <a:custGeom>
              <a:avLst/>
              <a:gdLst>
                <a:gd name="T0" fmla="*/ 24 w 43"/>
                <a:gd name="T1" fmla="*/ 0 h 34"/>
                <a:gd name="T2" fmla="*/ 14 w 43"/>
                <a:gd name="T3" fmla="*/ 23 h 34"/>
                <a:gd name="T4" fmla="*/ 24 w 43"/>
                <a:gd name="T5" fmla="*/ 0 h 34"/>
              </a:gdLst>
              <a:ahLst/>
              <a:cxnLst>
                <a:cxn ang="0">
                  <a:pos x="T0" y="T1"/>
                </a:cxn>
                <a:cxn ang="0">
                  <a:pos x="T2" y="T3"/>
                </a:cxn>
                <a:cxn ang="0">
                  <a:pos x="T4" y="T5"/>
                </a:cxn>
              </a:cxnLst>
              <a:rect l="0" t="0" r="r" b="b"/>
              <a:pathLst>
                <a:path w="43" h="34">
                  <a:moveTo>
                    <a:pt x="24" y="0"/>
                  </a:moveTo>
                  <a:cubicBezTo>
                    <a:pt x="43" y="3"/>
                    <a:pt x="28" y="34"/>
                    <a:pt x="14" y="23"/>
                  </a:cubicBezTo>
                  <a:cubicBezTo>
                    <a:pt x="0" y="28"/>
                    <a:pt x="4" y="5"/>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3" name="Freeform 25">
              <a:extLst>
                <a:ext uri="{FF2B5EF4-FFF2-40B4-BE49-F238E27FC236}">
                  <a16:creationId xmlns:a16="http://schemas.microsoft.com/office/drawing/2014/main" id="{E1D79822-C494-449C-B439-F437DAD4F218}"/>
                </a:ext>
              </a:extLst>
            </p:cNvPr>
            <p:cNvSpPr>
              <a:spLocks/>
            </p:cNvSpPr>
            <p:nvPr/>
          </p:nvSpPr>
          <p:spPr bwMode="auto">
            <a:xfrm rot="5400000">
              <a:off x="11324095" y="6423833"/>
              <a:ext cx="134697" cy="93843"/>
            </a:xfrm>
            <a:custGeom>
              <a:avLst/>
              <a:gdLst>
                <a:gd name="T0" fmla="*/ 23 w 41"/>
                <a:gd name="T1" fmla="*/ 0 h 31"/>
                <a:gd name="T2" fmla="*/ 17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1"/>
                    <a:pt x="41" y="31"/>
                    <a:pt x="17" y="25"/>
                  </a:cubicBezTo>
                  <a:cubicBezTo>
                    <a:pt x="0" y="7"/>
                    <a:pt x="1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4" name="Freeform 29">
              <a:extLst>
                <a:ext uri="{FF2B5EF4-FFF2-40B4-BE49-F238E27FC236}">
                  <a16:creationId xmlns:a16="http://schemas.microsoft.com/office/drawing/2014/main" id="{CDB324E5-E8D9-40E3-BAB4-1F87E67E4F46}"/>
                </a:ext>
              </a:extLst>
            </p:cNvPr>
            <p:cNvSpPr>
              <a:spLocks/>
            </p:cNvSpPr>
            <p:nvPr/>
          </p:nvSpPr>
          <p:spPr bwMode="auto">
            <a:xfrm rot="5400000">
              <a:off x="11324317" y="5897278"/>
              <a:ext cx="118747" cy="120771"/>
            </a:xfrm>
            <a:custGeom>
              <a:avLst/>
              <a:gdLst>
                <a:gd name="T0" fmla="*/ 16 w 36"/>
                <a:gd name="T1" fmla="*/ 4 h 40"/>
                <a:gd name="T2" fmla="*/ 34 w 36"/>
                <a:gd name="T3" fmla="*/ 15 h 40"/>
                <a:gd name="T4" fmla="*/ 16 w 36"/>
                <a:gd name="T5" fmla="*/ 4 h 40"/>
              </a:gdLst>
              <a:ahLst/>
              <a:cxnLst>
                <a:cxn ang="0">
                  <a:pos x="T0" y="T1"/>
                </a:cxn>
                <a:cxn ang="0">
                  <a:pos x="T2" y="T3"/>
                </a:cxn>
                <a:cxn ang="0">
                  <a:pos x="T4" y="T5"/>
                </a:cxn>
              </a:cxnLst>
              <a:rect l="0" t="0" r="r" b="b"/>
              <a:pathLst>
                <a:path w="36" h="40">
                  <a:moveTo>
                    <a:pt x="16" y="4"/>
                  </a:moveTo>
                  <a:cubicBezTo>
                    <a:pt x="36" y="5"/>
                    <a:pt x="33" y="0"/>
                    <a:pt x="34"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5" name="Freeform 31">
              <a:extLst>
                <a:ext uri="{FF2B5EF4-FFF2-40B4-BE49-F238E27FC236}">
                  <a16:creationId xmlns:a16="http://schemas.microsoft.com/office/drawing/2014/main" id="{15404AB3-12EB-462E-85A2-AF4A7E91D729}"/>
                </a:ext>
              </a:extLst>
            </p:cNvPr>
            <p:cNvSpPr>
              <a:spLocks/>
            </p:cNvSpPr>
            <p:nvPr/>
          </p:nvSpPr>
          <p:spPr bwMode="auto">
            <a:xfrm rot="5400000">
              <a:off x="11356013" y="6183127"/>
              <a:ext cx="131153" cy="72626"/>
            </a:xfrm>
            <a:custGeom>
              <a:avLst/>
              <a:gdLst>
                <a:gd name="T0" fmla="*/ 24 w 40"/>
                <a:gd name="T1" fmla="*/ 0 h 24"/>
                <a:gd name="T2" fmla="*/ 25 w 40"/>
                <a:gd name="T3" fmla="*/ 24 h 24"/>
                <a:gd name="T4" fmla="*/ 24 w 40"/>
                <a:gd name="T5" fmla="*/ 0 h 24"/>
              </a:gdLst>
              <a:ahLst/>
              <a:cxnLst>
                <a:cxn ang="0">
                  <a:pos x="T0" y="T1"/>
                </a:cxn>
                <a:cxn ang="0">
                  <a:pos x="T2" y="T3"/>
                </a:cxn>
                <a:cxn ang="0">
                  <a:pos x="T4" y="T5"/>
                </a:cxn>
              </a:cxnLst>
              <a:rect l="0" t="0" r="r" b="b"/>
              <a:pathLst>
                <a:path w="40" h="24">
                  <a:moveTo>
                    <a:pt x="24" y="0"/>
                  </a:moveTo>
                  <a:cubicBezTo>
                    <a:pt x="40" y="0"/>
                    <a:pt x="38" y="20"/>
                    <a:pt x="25" y="24"/>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6" name="Freeform 32">
              <a:extLst>
                <a:ext uri="{FF2B5EF4-FFF2-40B4-BE49-F238E27FC236}">
                  <a16:creationId xmlns:a16="http://schemas.microsoft.com/office/drawing/2014/main" id="{228021CB-53B3-4BCC-A14C-0B6951FC971F}"/>
                </a:ext>
              </a:extLst>
            </p:cNvPr>
            <p:cNvSpPr>
              <a:spLocks/>
            </p:cNvSpPr>
            <p:nvPr/>
          </p:nvSpPr>
          <p:spPr bwMode="auto">
            <a:xfrm rot="5400000">
              <a:off x="11104198" y="3296179"/>
              <a:ext cx="144445" cy="106083"/>
            </a:xfrm>
            <a:custGeom>
              <a:avLst/>
              <a:gdLst>
                <a:gd name="T0" fmla="*/ 28 w 44"/>
                <a:gd name="T1" fmla="*/ 0 h 35"/>
                <a:gd name="T2" fmla="*/ 42 w 44"/>
                <a:gd name="T3" fmla="*/ 21 h 35"/>
                <a:gd name="T4" fmla="*/ 28 w 44"/>
                <a:gd name="T5" fmla="*/ 0 h 35"/>
              </a:gdLst>
              <a:ahLst/>
              <a:cxnLst>
                <a:cxn ang="0">
                  <a:pos x="T0" y="T1"/>
                </a:cxn>
                <a:cxn ang="0">
                  <a:pos x="T2" y="T3"/>
                </a:cxn>
                <a:cxn ang="0">
                  <a:pos x="T4" y="T5"/>
                </a:cxn>
              </a:cxnLst>
              <a:rect l="0" t="0" r="r" b="b"/>
              <a:pathLst>
                <a:path w="44" h="35">
                  <a:moveTo>
                    <a:pt x="28" y="0"/>
                  </a:moveTo>
                  <a:cubicBezTo>
                    <a:pt x="36" y="1"/>
                    <a:pt x="44" y="12"/>
                    <a:pt x="42" y="21"/>
                  </a:cubicBezTo>
                  <a:cubicBezTo>
                    <a:pt x="23" y="35"/>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7" name="Freeform 33">
              <a:extLst>
                <a:ext uri="{FF2B5EF4-FFF2-40B4-BE49-F238E27FC236}">
                  <a16:creationId xmlns:a16="http://schemas.microsoft.com/office/drawing/2014/main" id="{B353D0BC-00A6-4EA4-9311-9FCB88CC2021}"/>
                </a:ext>
              </a:extLst>
            </p:cNvPr>
            <p:cNvSpPr>
              <a:spLocks/>
            </p:cNvSpPr>
            <p:nvPr/>
          </p:nvSpPr>
          <p:spPr bwMode="auto">
            <a:xfrm rot="5400000">
              <a:off x="11134111" y="4387490"/>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3"/>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8" name="Freeform 34">
              <a:extLst>
                <a:ext uri="{FF2B5EF4-FFF2-40B4-BE49-F238E27FC236}">
                  <a16:creationId xmlns:a16="http://schemas.microsoft.com/office/drawing/2014/main" id="{0E001FD3-6EDD-47A3-9916-826E1595DAB3}"/>
                </a:ext>
              </a:extLst>
            </p:cNvPr>
            <p:cNvSpPr>
              <a:spLocks/>
            </p:cNvSpPr>
            <p:nvPr/>
          </p:nvSpPr>
          <p:spPr bwMode="auto">
            <a:xfrm rot="5400000">
              <a:off x="11138041" y="5384813"/>
              <a:ext cx="134697" cy="84051"/>
            </a:xfrm>
            <a:custGeom>
              <a:avLst/>
              <a:gdLst>
                <a:gd name="T0" fmla="*/ 22 w 41"/>
                <a:gd name="T1" fmla="*/ 0 h 28"/>
                <a:gd name="T2" fmla="*/ 8 w 41"/>
                <a:gd name="T3" fmla="*/ 21 h 28"/>
                <a:gd name="T4" fmla="*/ 22 w 41"/>
                <a:gd name="T5" fmla="*/ 0 h 28"/>
              </a:gdLst>
              <a:ahLst/>
              <a:cxnLst>
                <a:cxn ang="0">
                  <a:pos x="T0" y="T1"/>
                </a:cxn>
                <a:cxn ang="0">
                  <a:pos x="T2" y="T3"/>
                </a:cxn>
                <a:cxn ang="0">
                  <a:pos x="T4" y="T5"/>
                </a:cxn>
              </a:cxnLst>
              <a:rect l="0" t="0" r="r" b="b"/>
              <a:pathLst>
                <a:path w="41" h="28">
                  <a:moveTo>
                    <a:pt x="22" y="0"/>
                  </a:moveTo>
                  <a:cubicBezTo>
                    <a:pt x="41" y="13"/>
                    <a:pt x="24" y="28"/>
                    <a:pt x="8" y="21"/>
                  </a:cubicBezTo>
                  <a:cubicBezTo>
                    <a:pt x="0" y="8"/>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49" name="Freeform 35">
              <a:extLst>
                <a:ext uri="{FF2B5EF4-FFF2-40B4-BE49-F238E27FC236}">
                  <a16:creationId xmlns:a16="http://schemas.microsoft.com/office/drawing/2014/main" id="{FE214D5B-D151-4E09-A01E-BEAAF9C679ED}"/>
                </a:ext>
              </a:extLst>
            </p:cNvPr>
            <p:cNvSpPr>
              <a:spLocks/>
            </p:cNvSpPr>
            <p:nvPr/>
          </p:nvSpPr>
          <p:spPr bwMode="auto">
            <a:xfrm rot="5400000">
              <a:off x="11133693" y="4595717"/>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0" name="Freeform 36">
              <a:extLst>
                <a:ext uri="{FF2B5EF4-FFF2-40B4-BE49-F238E27FC236}">
                  <a16:creationId xmlns:a16="http://schemas.microsoft.com/office/drawing/2014/main" id="{3024EF13-0A45-49DD-B0F4-FA3A5169EFFE}"/>
                </a:ext>
              </a:extLst>
            </p:cNvPr>
            <p:cNvSpPr>
              <a:spLocks/>
            </p:cNvSpPr>
            <p:nvPr/>
          </p:nvSpPr>
          <p:spPr bwMode="auto">
            <a:xfrm rot="5400000">
              <a:off x="11105830" y="6046702"/>
              <a:ext cx="144445" cy="102819"/>
            </a:xfrm>
            <a:custGeom>
              <a:avLst/>
              <a:gdLst>
                <a:gd name="T0" fmla="*/ 31 w 44"/>
                <a:gd name="T1" fmla="*/ 1 h 34"/>
                <a:gd name="T2" fmla="*/ 25 w 44"/>
                <a:gd name="T3" fmla="*/ 22 h 34"/>
                <a:gd name="T4" fmla="*/ 31 w 44"/>
                <a:gd name="T5" fmla="*/ 1 h 34"/>
              </a:gdLst>
              <a:ahLst/>
              <a:cxnLst>
                <a:cxn ang="0">
                  <a:pos x="T0" y="T1"/>
                </a:cxn>
                <a:cxn ang="0">
                  <a:pos x="T2" y="T3"/>
                </a:cxn>
                <a:cxn ang="0">
                  <a:pos x="T4" y="T5"/>
                </a:cxn>
              </a:cxnLst>
              <a:rect l="0" t="0" r="r" b="b"/>
              <a:pathLst>
                <a:path w="44" h="34">
                  <a:moveTo>
                    <a:pt x="31" y="1"/>
                  </a:moveTo>
                  <a:cubicBezTo>
                    <a:pt x="44" y="3"/>
                    <a:pt x="38" y="34"/>
                    <a:pt x="25" y="22"/>
                  </a:cubicBezTo>
                  <a:cubicBezTo>
                    <a:pt x="0" y="28"/>
                    <a:pt x="14" y="0"/>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1" name="Freeform 37">
              <a:extLst>
                <a:ext uri="{FF2B5EF4-FFF2-40B4-BE49-F238E27FC236}">
                  <a16:creationId xmlns:a16="http://schemas.microsoft.com/office/drawing/2014/main" id="{95E0BDAE-48A7-4752-A150-74DA4BAE5E4B}"/>
                </a:ext>
              </a:extLst>
            </p:cNvPr>
            <p:cNvSpPr>
              <a:spLocks/>
            </p:cNvSpPr>
            <p:nvPr/>
          </p:nvSpPr>
          <p:spPr bwMode="auto">
            <a:xfrm rot="5400000">
              <a:off x="11117596" y="3060239"/>
              <a:ext cx="115202" cy="121588"/>
            </a:xfrm>
            <a:custGeom>
              <a:avLst/>
              <a:gdLst>
                <a:gd name="T0" fmla="*/ 16 w 35"/>
                <a:gd name="T1" fmla="*/ 4 h 40"/>
                <a:gd name="T2" fmla="*/ 33 w 35"/>
                <a:gd name="T3" fmla="*/ 15 h 40"/>
                <a:gd name="T4" fmla="*/ 16 w 35"/>
                <a:gd name="T5" fmla="*/ 4 h 40"/>
              </a:gdLst>
              <a:ahLst/>
              <a:cxnLst>
                <a:cxn ang="0">
                  <a:pos x="T0" y="T1"/>
                </a:cxn>
                <a:cxn ang="0">
                  <a:pos x="T2" y="T3"/>
                </a:cxn>
                <a:cxn ang="0">
                  <a:pos x="T4" y="T5"/>
                </a:cxn>
              </a:cxnLst>
              <a:rect l="0" t="0" r="r" b="b"/>
              <a:pathLst>
                <a:path w="35" h="40">
                  <a:moveTo>
                    <a:pt x="16" y="4"/>
                  </a:moveTo>
                  <a:cubicBezTo>
                    <a:pt x="35" y="4"/>
                    <a:pt x="32" y="0"/>
                    <a:pt x="33"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2" name="Freeform 38">
              <a:extLst>
                <a:ext uri="{FF2B5EF4-FFF2-40B4-BE49-F238E27FC236}">
                  <a16:creationId xmlns:a16="http://schemas.microsoft.com/office/drawing/2014/main" id="{DE128EDB-3179-4F47-8B37-BEDE3B82FFC7}"/>
                </a:ext>
              </a:extLst>
            </p:cNvPr>
            <p:cNvSpPr>
              <a:spLocks/>
            </p:cNvSpPr>
            <p:nvPr/>
          </p:nvSpPr>
          <p:spPr bwMode="auto">
            <a:xfrm rot="5400000">
              <a:off x="11125265" y="4900335"/>
              <a:ext cx="127608" cy="69362"/>
            </a:xfrm>
            <a:custGeom>
              <a:avLst/>
              <a:gdLst>
                <a:gd name="T0" fmla="*/ 26 w 39"/>
                <a:gd name="T1" fmla="*/ 0 h 23"/>
                <a:gd name="T2" fmla="*/ 26 w 39"/>
                <a:gd name="T3" fmla="*/ 23 h 23"/>
                <a:gd name="T4" fmla="*/ 26 w 39"/>
                <a:gd name="T5" fmla="*/ 0 h 23"/>
              </a:gdLst>
              <a:ahLst/>
              <a:cxnLst>
                <a:cxn ang="0">
                  <a:pos x="T0" y="T1"/>
                </a:cxn>
                <a:cxn ang="0">
                  <a:pos x="T2" y="T3"/>
                </a:cxn>
                <a:cxn ang="0">
                  <a:pos x="T4" y="T5"/>
                </a:cxn>
              </a:cxnLst>
              <a:rect l="0" t="0" r="r" b="b"/>
              <a:pathLst>
                <a:path w="39" h="23">
                  <a:moveTo>
                    <a:pt x="26" y="0"/>
                  </a:moveTo>
                  <a:cubicBezTo>
                    <a:pt x="39" y="1"/>
                    <a:pt x="38" y="21"/>
                    <a:pt x="26" y="23"/>
                  </a:cubicBezTo>
                  <a:cubicBezTo>
                    <a:pt x="0" y="23"/>
                    <a:pt x="5" y="2"/>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3" name="Freeform 39">
              <a:extLst>
                <a:ext uri="{FF2B5EF4-FFF2-40B4-BE49-F238E27FC236}">
                  <a16:creationId xmlns:a16="http://schemas.microsoft.com/office/drawing/2014/main" id="{E09CDD49-7B7B-42C0-A09E-6CFB3CDFF6A1}"/>
                </a:ext>
              </a:extLst>
            </p:cNvPr>
            <p:cNvSpPr>
              <a:spLocks/>
            </p:cNvSpPr>
            <p:nvPr/>
          </p:nvSpPr>
          <p:spPr bwMode="auto">
            <a:xfrm rot="5400000">
              <a:off x="11117373" y="5141456"/>
              <a:ext cx="131153" cy="81603"/>
            </a:xfrm>
            <a:custGeom>
              <a:avLst/>
              <a:gdLst>
                <a:gd name="T0" fmla="*/ 25 w 40"/>
                <a:gd name="T1" fmla="*/ 0 h 27"/>
                <a:gd name="T2" fmla="*/ 38 w 40"/>
                <a:gd name="T3" fmla="*/ 20 h 27"/>
                <a:gd name="T4" fmla="*/ 25 w 40"/>
                <a:gd name="T5" fmla="*/ 0 h 27"/>
              </a:gdLst>
              <a:ahLst/>
              <a:cxnLst>
                <a:cxn ang="0">
                  <a:pos x="T0" y="T1"/>
                </a:cxn>
                <a:cxn ang="0">
                  <a:pos x="T2" y="T3"/>
                </a:cxn>
                <a:cxn ang="0">
                  <a:pos x="T4" y="T5"/>
                </a:cxn>
              </a:cxnLst>
              <a:rect l="0" t="0" r="r" b="b"/>
              <a:pathLst>
                <a:path w="40" h="27">
                  <a:moveTo>
                    <a:pt x="25" y="0"/>
                  </a:moveTo>
                  <a:cubicBezTo>
                    <a:pt x="34" y="0"/>
                    <a:pt x="40" y="11"/>
                    <a:pt x="38" y="20"/>
                  </a:cubicBezTo>
                  <a:cubicBezTo>
                    <a:pt x="17" y="27"/>
                    <a:pt x="0" y="12"/>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4" name="Freeform 40">
              <a:extLst>
                <a:ext uri="{FF2B5EF4-FFF2-40B4-BE49-F238E27FC236}">
                  <a16:creationId xmlns:a16="http://schemas.microsoft.com/office/drawing/2014/main" id="{93C5D839-4CD5-4165-9091-7D9B92CDC1D2}"/>
                </a:ext>
              </a:extLst>
            </p:cNvPr>
            <p:cNvSpPr>
              <a:spLocks/>
            </p:cNvSpPr>
            <p:nvPr/>
          </p:nvSpPr>
          <p:spPr bwMode="auto">
            <a:xfrm rot="5400000">
              <a:off x="11112337" y="2598157"/>
              <a:ext cx="134697" cy="81603"/>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5" name="Freeform 41">
              <a:extLst>
                <a:ext uri="{FF2B5EF4-FFF2-40B4-BE49-F238E27FC236}">
                  <a16:creationId xmlns:a16="http://schemas.microsoft.com/office/drawing/2014/main" id="{3C7F638A-BB6D-4B24-A7F9-03BF8087459B}"/>
                </a:ext>
              </a:extLst>
            </p:cNvPr>
            <p:cNvSpPr>
              <a:spLocks/>
            </p:cNvSpPr>
            <p:nvPr/>
          </p:nvSpPr>
          <p:spPr bwMode="auto">
            <a:xfrm rot="5400000">
              <a:off x="11105830" y="6278710"/>
              <a:ext cx="144445" cy="78339"/>
            </a:xfrm>
            <a:custGeom>
              <a:avLst/>
              <a:gdLst>
                <a:gd name="T0" fmla="*/ 29 w 44"/>
                <a:gd name="T1" fmla="*/ 0 h 26"/>
                <a:gd name="T2" fmla="*/ 26 w 44"/>
                <a:gd name="T3" fmla="*/ 26 h 26"/>
                <a:gd name="T4" fmla="*/ 29 w 44"/>
                <a:gd name="T5" fmla="*/ 0 h 26"/>
              </a:gdLst>
              <a:ahLst/>
              <a:cxnLst>
                <a:cxn ang="0">
                  <a:pos x="T0" y="T1"/>
                </a:cxn>
                <a:cxn ang="0">
                  <a:pos x="T2" y="T3"/>
                </a:cxn>
                <a:cxn ang="0">
                  <a:pos x="T4" y="T5"/>
                </a:cxn>
              </a:cxnLst>
              <a:rect l="0" t="0" r="r" b="b"/>
              <a:pathLst>
                <a:path w="44" h="26">
                  <a:moveTo>
                    <a:pt x="29" y="0"/>
                  </a:moveTo>
                  <a:cubicBezTo>
                    <a:pt x="44" y="3"/>
                    <a:pt x="40" y="22"/>
                    <a:pt x="26" y="26"/>
                  </a:cubicBezTo>
                  <a:cubicBezTo>
                    <a:pt x="0" y="25"/>
                    <a:pt x="11" y="6"/>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6" name="Freeform 42">
              <a:extLst>
                <a:ext uri="{FF2B5EF4-FFF2-40B4-BE49-F238E27FC236}">
                  <a16:creationId xmlns:a16="http://schemas.microsoft.com/office/drawing/2014/main" id="{5B59DB64-329B-45EA-8A67-4213A886B5B2}"/>
                </a:ext>
              </a:extLst>
            </p:cNvPr>
            <p:cNvSpPr>
              <a:spLocks/>
            </p:cNvSpPr>
            <p:nvPr/>
          </p:nvSpPr>
          <p:spPr bwMode="auto">
            <a:xfrm rot="5400000">
              <a:off x="11093998" y="5596726"/>
              <a:ext cx="144445" cy="97107"/>
            </a:xfrm>
            <a:custGeom>
              <a:avLst/>
              <a:gdLst>
                <a:gd name="T0" fmla="*/ 31 w 44"/>
                <a:gd name="T1" fmla="*/ 1 h 32"/>
                <a:gd name="T2" fmla="*/ 43 w 44"/>
                <a:gd name="T3" fmla="*/ 16 h 32"/>
                <a:gd name="T4" fmla="*/ 31 w 44"/>
                <a:gd name="T5" fmla="*/ 1 h 32"/>
              </a:gdLst>
              <a:ahLst/>
              <a:cxnLst>
                <a:cxn ang="0">
                  <a:pos x="T0" y="T1"/>
                </a:cxn>
                <a:cxn ang="0">
                  <a:pos x="T2" y="T3"/>
                </a:cxn>
                <a:cxn ang="0">
                  <a:pos x="T4" y="T5"/>
                </a:cxn>
              </a:cxnLst>
              <a:rect l="0" t="0" r="r" b="b"/>
              <a:pathLst>
                <a:path w="44" h="32">
                  <a:moveTo>
                    <a:pt x="31" y="1"/>
                  </a:moveTo>
                  <a:cubicBezTo>
                    <a:pt x="40" y="0"/>
                    <a:pt x="44" y="8"/>
                    <a:pt x="43" y="16"/>
                  </a:cubicBezTo>
                  <a:cubicBezTo>
                    <a:pt x="29" y="32"/>
                    <a:pt x="0" y="7"/>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7" name="Freeform 44">
              <a:extLst>
                <a:ext uri="{FF2B5EF4-FFF2-40B4-BE49-F238E27FC236}">
                  <a16:creationId xmlns:a16="http://schemas.microsoft.com/office/drawing/2014/main" id="{D8DAB003-6484-4D1D-85AE-93FA09BC5EF5}"/>
                </a:ext>
              </a:extLst>
            </p:cNvPr>
            <p:cNvSpPr>
              <a:spLocks/>
            </p:cNvSpPr>
            <p:nvPr/>
          </p:nvSpPr>
          <p:spPr bwMode="auto">
            <a:xfrm rot="5400000">
              <a:off x="11097788" y="4080854"/>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8" name="Freeform 45">
              <a:extLst>
                <a:ext uri="{FF2B5EF4-FFF2-40B4-BE49-F238E27FC236}">
                  <a16:creationId xmlns:a16="http://schemas.microsoft.com/office/drawing/2014/main" id="{D49280A1-ACA8-4CD6-9012-AF12660F07E4}"/>
                </a:ext>
              </a:extLst>
            </p:cNvPr>
            <p:cNvSpPr>
              <a:spLocks/>
            </p:cNvSpPr>
            <p:nvPr/>
          </p:nvSpPr>
          <p:spPr bwMode="auto">
            <a:xfrm rot="5400000">
              <a:off x="11075637" y="5836680"/>
              <a:ext cx="144445" cy="102819"/>
            </a:xfrm>
            <a:custGeom>
              <a:avLst/>
              <a:gdLst>
                <a:gd name="T0" fmla="*/ 31 w 44"/>
                <a:gd name="T1" fmla="*/ 0 h 34"/>
                <a:gd name="T2" fmla="*/ 42 w 44"/>
                <a:gd name="T3" fmla="*/ 19 h 34"/>
                <a:gd name="T4" fmla="*/ 31 w 44"/>
                <a:gd name="T5" fmla="*/ 0 h 34"/>
              </a:gdLst>
              <a:ahLst/>
              <a:cxnLst>
                <a:cxn ang="0">
                  <a:pos x="T0" y="T1"/>
                </a:cxn>
                <a:cxn ang="0">
                  <a:pos x="T2" y="T3"/>
                </a:cxn>
                <a:cxn ang="0">
                  <a:pos x="T4" y="T5"/>
                </a:cxn>
              </a:cxnLst>
              <a:rect l="0" t="0" r="r" b="b"/>
              <a:pathLst>
                <a:path w="44" h="34">
                  <a:moveTo>
                    <a:pt x="31" y="0"/>
                  </a:moveTo>
                  <a:cubicBezTo>
                    <a:pt x="39" y="0"/>
                    <a:pt x="44" y="12"/>
                    <a:pt x="42" y="19"/>
                  </a:cubicBezTo>
                  <a:cubicBezTo>
                    <a:pt x="25" y="34"/>
                    <a:pt x="0" y="8"/>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59" name="Freeform 46">
              <a:extLst>
                <a:ext uri="{FF2B5EF4-FFF2-40B4-BE49-F238E27FC236}">
                  <a16:creationId xmlns:a16="http://schemas.microsoft.com/office/drawing/2014/main" id="{C03EAE8C-6089-40E5-9361-2E266A1EEBA3}"/>
                </a:ext>
              </a:extLst>
            </p:cNvPr>
            <p:cNvSpPr>
              <a:spLocks/>
            </p:cNvSpPr>
            <p:nvPr/>
          </p:nvSpPr>
          <p:spPr bwMode="auto">
            <a:xfrm rot="5400000">
              <a:off x="11124696" y="2830776"/>
              <a:ext cx="121406" cy="81603"/>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0" name="Freeform 47">
              <a:extLst>
                <a:ext uri="{FF2B5EF4-FFF2-40B4-BE49-F238E27FC236}">
                  <a16:creationId xmlns:a16="http://schemas.microsoft.com/office/drawing/2014/main" id="{02E3A077-F087-4E14-A13E-4E9D4369B1F6}"/>
                </a:ext>
              </a:extLst>
            </p:cNvPr>
            <p:cNvSpPr>
              <a:spLocks/>
            </p:cNvSpPr>
            <p:nvPr/>
          </p:nvSpPr>
          <p:spPr bwMode="auto">
            <a:xfrm rot="5400000">
              <a:off x="11082841" y="3849727"/>
              <a:ext cx="147990" cy="78339"/>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10"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1" name="Freeform 48">
              <a:extLst>
                <a:ext uri="{FF2B5EF4-FFF2-40B4-BE49-F238E27FC236}">
                  <a16:creationId xmlns:a16="http://schemas.microsoft.com/office/drawing/2014/main" id="{7CE4FAAA-45E7-4C86-B59A-F284B79EFD23}"/>
                </a:ext>
              </a:extLst>
            </p:cNvPr>
            <p:cNvSpPr>
              <a:spLocks/>
            </p:cNvSpPr>
            <p:nvPr/>
          </p:nvSpPr>
          <p:spPr bwMode="auto">
            <a:xfrm rot="5400000">
              <a:off x="11078098" y="3616257"/>
              <a:ext cx="133812" cy="79154"/>
            </a:xfrm>
            <a:custGeom>
              <a:avLst/>
              <a:gdLst>
                <a:gd name="T0" fmla="*/ 19 w 41"/>
                <a:gd name="T1" fmla="*/ 0 h 26"/>
                <a:gd name="T2" fmla="*/ 7 w 41"/>
                <a:gd name="T3" fmla="*/ 19 h 26"/>
                <a:gd name="T4" fmla="*/ 19 w 41"/>
                <a:gd name="T5" fmla="*/ 0 h 26"/>
              </a:gdLst>
              <a:ahLst/>
              <a:cxnLst>
                <a:cxn ang="0">
                  <a:pos x="T0" y="T1"/>
                </a:cxn>
                <a:cxn ang="0">
                  <a:pos x="T2" y="T3"/>
                </a:cxn>
                <a:cxn ang="0">
                  <a:pos x="T4" y="T5"/>
                </a:cxn>
              </a:cxnLst>
              <a:rect l="0" t="0" r="r" b="b"/>
              <a:pathLst>
                <a:path w="41" h="26">
                  <a:moveTo>
                    <a:pt x="19" y="0"/>
                  </a:moveTo>
                  <a:cubicBezTo>
                    <a:pt x="41" y="9"/>
                    <a:pt x="28" y="26"/>
                    <a:pt x="7" y="19"/>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2" name="Freeform 49">
              <a:extLst>
                <a:ext uri="{FF2B5EF4-FFF2-40B4-BE49-F238E27FC236}">
                  <a16:creationId xmlns:a16="http://schemas.microsoft.com/office/drawing/2014/main" id="{E2689B62-CCA1-4EE5-B622-FBA516868916}"/>
                </a:ext>
              </a:extLst>
            </p:cNvPr>
            <p:cNvSpPr>
              <a:spLocks/>
            </p:cNvSpPr>
            <p:nvPr/>
          </p:nvSpPr>
          <p:spPr bwMode="auto">
            <a:xfrm rot="5400000">
              <a:off x="11076712" y="6507925"/>
              <a:ext cx="127608" cy="81603"/>
            </a:xfrm>
            <a:custGeom>
              <a:avLst/>
              <a:gdLst>
                <a:gd name="T0" fmla="*/ 21 w 39"/>
                <a:gd name="T1" fmla="*/ 2 h 27"/>
                <a:gd name="T2" fmla="*/ 26 w 39"/>
                <a:gd name="T3" fmla="*/ 24 h 27"/>
                <a:gd name="T4" fmla="*/ 21 w 39"/>
                <a:gd name="T5" fmla="*/ 2 h 27"/>
              </a:gdLst>
              <a:ahLst/>
              <a:cxnLst>
                <a:cxn ang="0">
                  <a:pos x="T0" y="T1"/>
                </a:cxn>
                <a:cxn ang="0">
                  <a:pos x="T2" y="T3"/>
                </a:cxn>
                <a:cxn ang="0">
                  <a:pos x="T4" y="T5"/>
                </a:cxn>
              </a:cxnLst>
              <a:rect l="0" t="0" r="r" b="b"/>
              <a:pathLst>
                <a:path w="39" h="27">
                  <a:moveTo>
                    <a:pt x="21" y="2"/>
                  </a:moveTo>
                  <a:cubicBezTo>
                    <a:pt x="36" y="0"/>
                    <a:pt x="39" y="17"/>
                    <a:pt x="26" y="24"/>
                  </a:cubicBezTo>
                  <a:cubicBezTo>
                    <a:pt x="8" y="27"/>
                    <a:pt x="0" y="9"/>
                    <a:pt x="21"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3" name="Freeform 8">
              <a:extLst>
                <a:ext uri="{FF2B5EF4-FFF2-40B4-BE49-F238E27FC236}">
                  <a16:creationId xmlns:a16="http://schemas.microsoft.com/office/drawing/2014/main" id="{113638EE-3BCF-4315-A329-3C6766A3890B}"/>
                </a:ext>
              </a:extLst>
            </p:cNvPr>
            <p:cNvSpPr>
              <a:spLocks/>
            </p:cNvSpPr>
            <p:nvPr/>
          </p:nvSpPr>
          <p:spPr bwMode="auto">
            <a:xfrm rot="5400000">
              <a:off x="11141853" y="3490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4" name="Freeform 106">
              <a:extLst>
                <a:ext uri="{FF2B5EF4-FFF2-40B4-BE49-F238E27FC236}">
                  <a16:creationId xmlns:a16="http://schemas.microsoft.com/office/drawing/2014/main" id="{4FB36B8F-335B-40F2-83BB-C2B2689DC2E9}"/>
                </a:ext>
              </a:extLst>
            </p:cNvPr>
            <p:cNvSpPr>
              <a:spLocks/>
            </p:cNvSpPr>
            <p:nvPr/>
          </p:nvSpPr>
          <p:spPr bwMode="auto">
            <a:xfrm rot="5400000">
              <a:off x="11301184" y="6639670"/>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grpSp>
      <p:sp>
        <p:nvSpPr>
          <p:cNvPr id="2" name="Title Placeholder 1">
            <a:extLst>
              <a:ext uri="{FF2B5EF4-FFF2-40B4-BE49-F238E27FC236}">
                <a16:creationId xmlns:a16="http://schemas.microsoft.com/office/drawing/2014/main" id="{7A05E913-A9D9-4639-B104-1F07A4AF6A56}"/>
              </a:ext>
            </a:extLst>
          </p:cNvPr>
          <p:cNvSpPr>
            <a:spLocks noGrp="1"/>
          </p:cNvSpPr>
          <p:nvPr>
            <p:ph type="title"/>
          </p:nvPr>
        </p:nvSpPr>
        <p:spPr>
          <a:xfrm>
            <a:off x="1069848" y="502920"/>
            <a:ext cx="9634011"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09940CEB-B6D7-46E6-9843-51534214017A}"/>
              </a:ext>
            </a:extLst>
          </p:cNvPr>
          <p:cNvSpPr>
            <a:spLocks noGrp="1"/>
          </p:cNvSpPr>
          <p:nvPr>
            <p:ph type="body" idx="1"/>
          </p:nvPr>
        </p:nvSpPr>
        <p:spPr>
          <a:xfrm>
            <a:off x="1069848" y="1874520"/>
            <a:ext cx="9634011"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5BAC8B5-8DFB-4920-8580-54824C831A94}"/>
              </a:ext>
            </a:extLst>
          </p:cNvPr>
          <p:cNvSpPr>
            <a:spLocks noGrp="1"/>
          </p:cNvSpPr>
          <p:nvPr>
            <p:ph type="dt" sz="half" idx="2"/>
          </p:nvPr>
        </p:nvSpPr>
        <p:spPr>
          <a:xfrm>
            <a:off x="173736" y="6382512"/>
            <a:ext cx="2845901" cy="365125"/>
          </a:xfrm>
          <a:prstGeom prst="rect">
            <a:avLst/>
          </a:prstGeom>
        </p:spPr>
        <p:txBody>
          <a:bodyPr vert="horz" lIns="91440" tIns="45720" rIns="91440" bIns="45720" rtlCol="0" anchor="ctr"/>
          <a:lstStyle>
            <a:lvl1pPr algn="l">
              <a:defRPr sz="1050">
                <a:solidFill>
                  <a:schemeClr val="tx2"/>
                </a:solidFill>
              </a:defRPr>
            </a:lvl1pPr>
          </a:lstStyle>
          <a:p>
            <a:fld id="{B5898F52-2787-4BA2-BBBC-9395E9F86D50}" type="datetimeFigureOut">
              <a:rPr lang="en-US" smtClean="0"/>
              <a:pPr/>
              <a:t>5/23/2023</a:t>
            </a:fld>
            <a:endParaRPr lang="en-US" dirty="0"/>
          </a:p>
        </p:txBody>
      </p:sp>
      <p:sp>
        <p:nvSpPr>
          <p:cNvPr id="5" name="Footer Placeholder 4">
            <a:extLst>
              <a:ext uri="{FF2B5EF4-FFF2-40B4-BE49-F238E27FC236}">
                <a16:creationId xmlns:a16="http://schemas.microsoft.com/office/drawing/2014/main" id="{3A9E2D5D-B616-4048-9CB8-4D316BBDB1FB}"/>
              </a:ext>
            </a:extLst>
          </p:cNvPr>
          <p:cNvSpPr>
            <a:spLocks noGrp="1"/>
          </p:cNvSpPr>
          <p:nvPr>
            <p:ph type="ftr" sz="quarter" idx="3"/>
          </p:nvPr>
        </p:nvSpPr>
        <p:spPr>
          <a:xfrm rot="5400000">
            <a:off x="-1754871" y="2093199"/>
            <a:ext cx="4157472" cy="416082"/>
          </a:xfrm>
          <a:prstGeom prst="rect">
            <a:avLst/>
          </a:prstGeom>
        </p:spPr>
        <p:txBody>
          <a:bodyPr vert="horz" lIns="91440" tIns="45720" rIns="91440" bIns="45720" rtlCol="0" anchor="ctr"/>
          <a:lstStyle>
            <a:lvl1pPr algn="l">
              <a:defRPr sz="1050">
                <a:solidFill>
                  <a:schemeClr val="tx2"/>
                </a:solidFill>
              </a:defRPr>
            </a:lvl1pPr>
          </a:lstStyle>
          <a:p>
            <a:endParaRPr lang="en-US" dirty="0"/>
          </a:p>
        </p:txBody>
      </p:sp>
      <p:sp>
        <p:nvSpPr>
          <p:cNvPr id="6" name="Slide Number Placeholder 5">
            <a:extLst>
              <a:ext uri="{FF2B5EF4-FFF2-40B4-BE49-F238E27FC236}">
                <a16:creationId xmlns:a16="http://schemas.microsoft.com/office/drawing/2014/main" id="{63F322F0-8F3D-4AC5-9873-24666D0E0D34}"/>
              </a:ext>
            </a:extLst>
          </p:cNvPr>
          <p:cNvSpPr>
            <a:spLocks noGrp="1"/>
          </p:cNvSpPr>
          <p:nvPr>
            <p:ph type="sldNum" sz="quarter" idx="4"/>
          </p:nvPr>
        </p:nvSpPr>
        <p:spPr>
          <a:xfrm>
            <a:off x="11457919" y="6382512"/>
            <a:ext cx="500997" cy="365125"/>
          </a:xfrm>
          <a:prstGeom prst="rect">
            <a:avLst/>
          </a:prstGeom>
        </p:spPr>
        <p:txBody>
          <a:bodyPr vert="horz" lIns="91440" tIns="45720" rIns="91440" bIns="45720" rtlCol="0" anchor="ctr"/>
          <a:lstStyle>
            <a:lvl1pPr algn="r">
              <a:defRPr sz="1050">
                <a:solidFill>
                  <a:schemeClr val="tx2"/>
                </a:solidFill>
              </a:defRPr>
            </a:lvl1pPr>
          </a:lstStyle>
          <a:p>
            <a:fld id="{4C8B8A27-DF03-4546-BA93-21C967D57E5C}" type="slidenum">
              <a:rPr lang="en-US" smtClean="0"/>
              <a:pPr/>
              <a:t>‹#›</a:t>
            </a:fld>
            <a:endParaRPr lang="en-US"/>
          </a:p>
        </p:txBody>
      </p:sp>
    </p:spTree>
    <p:extLst>
      <p:ext uri="{BB962C8B-B14F-4D97-AF65-F5344CB8AC3E}">
        <p14:creationId xmlns:p14="http://schemas.microsoft.com/office/powerpoint/2010/main" val="1558987185"/>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25" r:id="rId6"/>
    <p:sldLayoutId id="2147483721" r:id="rId7"/>
    <p:sldLayoutId id="2147483722" r:id="rId8"/>
    <p:sldLayoutId id="2147483723" r:id="rId9"/>
    <p:sldLayoutId id="2147483724" r:id="rId10"/>
    <p:sldLayoutId id="2147483726" r:id="rId11"/>
  </p:sldLayoutIdLst>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50000"/>
        </a:lnSpc>
        <a:spcBef>
          <a:spcPts val="1000"/>
        </a:spcBef>
        <a:buClr>
          <a:schemeClr val="bg2">
            <a:lumMod val="75000"/>
          </a:schemeClr>
        </a:buClr>
        <a:buFont typeface="Arial" panose="020B0604020202020204" pitchFamily="34" charset="0"/>
        <a:buChar char="•"/>
        <a:defRPr sz="2000" kern="1200">
          <a:solidFill>
            <a:schemeClr val="tx2"/>
          </a:solidFill>
          <a:latin typeface="+mn-lt"/>
          <a:ea typeface="+mn-ea"/>
          <a:cs typeface="+mn-cs"/>
        </a:defRPr>
      </a:lvl1pPr>
      <a:lvl2pPr marL="228600" indent="0" algn="l" defTabSz="914400" rtl="0" eaLnBrk="1" latinLnBrk="0" hangingPunct="1">
        <a:lnSpc>
          <a:spcPct val="150000"/>
        </a:lnSpc>
        <a:spcBef>
          <a:spcPts val="500"/>
        </a:spcBef>
        <a:buClr>
          <a:schemeClr val="bg2">
            <a:lumMod val="75000"/>
          </a:schemeClr>
        </a:buClr>
        <a:buFontTx/>
        <a:buNone/>
        <a:defRPr sz="1800" kern="1200">
          <a:solidFill>
            <a:schemeClr val="tx2"/>
          </a:solidFill>
          <a:latin typeface="+mn-lt"/>
          <a:ea typeface="+mn-ea"/>
          <a:cs typeface="+mn-cs"/>
        </a:defRPr>
      </a:lvl2pPr>
      <a:lvl3pPr marL="54864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600" b="1" kern="1200">
          <a:solidFill>
            <a:schemeClr val="tx2"/>
          </a:solidFill>
          <a:latin typeface="+mn-lt"/>
          <a:ea typeface="+mn-ea"/>
          <a:cs typeface="+mn-cs"/>
        </a:defRPr>
      </a:lvl3pPr>
      <a:lvl4pPr marL="548640" indent="0" algn="l" defTabSz="914400" rtl="0" eaLnBrk="1" latinLnBrk="0" hangingPunct="1">
        <a:lnSpc>
          <a:spcPct val="150000"/>
        </a:lnSpc>
        <a:spcBef>
          <a:spcPts val="500"/>
        </a:spcBef>
        <a:buClr>
          <a:schemeClr val="bg2">
            <a:lumMod val="75000"/>
          </a:schemeClr>
        </a:buClr>
        <a:buFontTx/>
        <a:buNone/>
        <a:defRPr sz="1400" kern="1200">
          <a:solidFill>
            <a:schemeClr val="tx2"/>
          </a:solidFill>
          <a:latin typeface="+mn-lt"/>
          <a:ea typeface="+mn-ea"/>
          <a:cs typeface="+mn-cs"/>
        </a:defRPr>
      </a:lvl4pPr>
      <a:lvl5pPr marL="83439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3" name="Picture 3" descr="Codes on papers">
            <a:extLst>
              <a:ext uri="{FF2B5EF4-FFF2-40B4-BE49-F238E27FC236}">
                <a16:creationId xmlns:a16="http://schemas.microsoft.com/office/drawing/2014/main" id="{7A65BA2D-7017-98CE-D525-80A151DB83D6}"/>
              </a:ext>
            </a:extLst>
          </p:cNvPr>
          <p:cNvPicPr>
            <a:picLocks noChangeAspect="1"/>
          </p:cNvPicPr>
          <p:nvPr/>
        </p:nvPicPr>
        <p:blipFill rotWithShape="1">
          <a:blip r:embed="rId2"/>
          <a:srcRect t="3608" b="12122"/>
          <a:stretch/>
        </p:blipFill>
        <p:spPr>
          <a:xfrm>
            <a:off x="0" y="10"/>
            <a:ext cx="12191980" cy="6857990"/>
          </a:xfrm>
          <a:prstGeom prst="rect">
            <a:avLst/>
          </a:prstGeom>
        </p:spPr>
      </p:pic>
      <p:sp>
        <p:nvSpPr>
          <p:cNvPr id="2" name="Title 1">
            <a:extLst>
              <a:ext uri="{FF2B5EF4-FFF2-40B4-BE49-F238E27FC236}">
                <a16:creationId xmlns:a16="http://schemas.microsoft.com/office/drawing/2014/main" id="{C4DC1267-0DC8-EDC9-F336-0262093DF6FD}"/>
              </a:ext>
            </a:extLst>
          </p:cNvPr>
          <p:cNvSpPr>
            <a:spLocks noGrp="1"/>
          </p:cNvSpPr>
          <p:nvPr>
            <p:ph type="ctrTitle"/>
          </p:nvPr>
        </p:nvSpPr>
        <p:spPr>
          <a:xfrm>
            <a:off x="1809750" y="573741"/>
            <a:ext cx="8572500" cy="1733178"/>
          </a:xfrm>
        </p:spPr>
        <p:txBody>
          <a:bodyPr vert="horz" lIns="0" tIns="0" rIns="0" bIns="0" rtlCol="0" anchor="b" anchorCtr="0">
            <a:normAutofit/>
          </a:bodyPr>
          <a:lstStyle/>
          <a:p>
            <a:r>
              <a:rPr lang="en-US" cap="none" dirty="0">
                <a:solidFill>
                  <a:schemeClr val="bg2">
                    <a:lumMod val="10000"/>
                  </a:schemeClr>
                </a:solidFill>
              </a:rPr>
              <a:t>STOCK PRICE PREDICTION</a:t>
            </a:r>
          </a:p>
        </p:txBody>
      </p:sp>
      <p:sp>
        <p:nvSpPr>
          <p:cNvPr id="3" name="Subtitle 2">
            <a:extLst>
              <a:ext uri="{FF2B5EF4-FFF2-40B4-BE49-F238E27FC236}">
                <a16:creationId xmlns:a16="http://schemas.microsoft.com/office/drawing/2014/main" id="{BEFD9E67-2FEF-C7DF-4AD1-37E02E08C0C8}"/>
              </a:ext>
            </a:extLst>
          </p:cNvPr>
          <p:cNvSpPr>
            <a:spLocks noGrp="1"/>
          </p:cNvSpPr>
          <p:nvPr>
            <p:ph type="subTitle" idx="1"/>
          </p:nvPr>
        </p:nvSpPr>
        <p:spPr>
          <a:xfrm>
            <a:off x="5106521" y="4094909"/>
            <a:ext cx="7352179" cy="2881594"/>
          </a:xfrm>
        </p:spPr>
        <p:txBody>
          <a:bodyPr vert="horz" lIns="0" tIns="0" rIns="0" bIns="0" rtlCol="0" anchor="t">
            <a:normAutofit/>
          </a:bodyPr>
          <a:lstStyle/>
          <a:p>
            <a:pPr marL="114300" algn="l">
              <a:lnSpc>
                <a:spcPct val="140000"/>
              </a:lnSpc>
            </a:pPr>
            <a:r>
              <a:rPr lang="en-US" sz="1600" b="1" dirty="0">
                <a:ln>
                  <a:solidFill>
                    <a:schemeClr val="bg2">
                      <a:lumMod val="10000"/>
                    </a:schemeClr>
                  </a:solidFill>
                </a:ln>
                <a:solidFill>
                  <a:schemeClr val="accent1">
                    <a:lumMod val="75000"/>
                  </a:schemeClr>
                </a:solidFill>
                <a:effectLst/>
                <a:latin typeface="+mj-lt"/>
              </a:rPr>
              <a:t>GROUP MEMBERS</a:t>
            </a:r>
          </a:p>
          <a:p>
            <a:pPr marL="342900" indent="-228600" algn="l">
              <a:lnSpc>
                <a:spcPct val="140000"/>
              </a:lnSpc>
              <a:buFont typeface="The Hand Extrablack" panose="03070A02030502020204" pitchFamily="66" charset="0"/>
              <a:buChar char="•"/>
            </a:pPr>
            <a:r>
              <a:rPr lang="en-US" sz="1600" b="1" dirty="0">
                <a:ln>
                  <a:solidFill>
                    <a:schemeClr val="bg2">
                      <a:lumMod val="10000"/>
                    </a:schemeClr>
                  </a:solidFill>
                </a:ln>
                <a:solidFill>
                  <a:srgbClr val="C00000"/>
                </a:solidFill>
                <a:effectLst/>
                <a:latin typeface="Britannic Bold" panose="020B0903060703020204" pitchFamily="34" charset="0"/>
              </a:rPr>
              <a:t>N Sai Sandeep- AM.EN.U4CSE20049 </a:t>
            </a:r>
          </a:p>
          <a:p>
            <a:pPr marL="342900" indent="-228600" algn="l">
              <a:lnSpc>
                <a:spcPct val="140000"/>
              </a:lnSpc>
              <a:buFont typeface="The Hand Extrablack" panose="03070A02030502020204" pitchFamily="66" charset="0"/>
              <a:buChar char="•"/>
            </a:pPr>
            <a:r>
              <a:rPr lang="en-US" sz="1600" b="1" dirty="0">
                <a:ln>
                  <a:solidFill>
                    <a:schemeClr val="bg2">
                      <a:lumMod val="10000"/>
                    </a:schemeClr>
                  </a:solidFill>
                </a:ln>
                <a:solidFill>
                  <a:srgbClr val="C00000"/>
                </a:solidFill>
                <a:effectLst/>
                <a:latin typeface="Britannic Bold" panose="020B0903060703020204" pitchFamily="34" charset="0"/>
              </a:rPr>
              <a:t>P Laxmi </a:t>
            </a:r>
            <a:r>
              <a:rPr lang="en-US" sz="1600" b="1" dirty="0" err="1">
                <a:ln>
                  <a:solidFill>
                    <a:schemeClr val="bg2">
                      <a:lumMod val="10000"/>
                    </a:schemeClr>
                  </a:solidFill>
                </a:ln>
                <a:solidFill>
                  <a:srgbClr val="C00000"/>
                </a:solidFill>
                <a:effectLst/>
                <a:latin typeface="Britannic Bold" panose="020B0903060703020204" pitchFamily="34" charset="0"/>
              </a:rPr>
              <a:t>Praneeth</a:t>
            </a:r>
            <a:r>
              <a:rPr lang="en-US" sz="1600" b="1" dirty="0">
                <a:ln>
                  <a:solidFill>
                    <a:schemeClr val="bg2">
                      <a:lumMod val="10000"/>
                    </a:schemeClr>
                  </a:solidFill>
                </a:ln>
                <a:solidFill>
                  <a:srgbClr val="C00000"/>
                </a:solidFill>
                <a:effectLst/>
                <a:latin typeface="Britannic Bold" panose="020B0903060703020204" pitchFamily="34" charset="0"/>
              </a:rPr>
              <a:t>-</a:t>
            </a:r>
            <a:r>
              <a:rPr lang="en-US" sz="1600" b="1" dirty="0">
                <a:ln>
                  <a:solidFill>
                    <a:schemeClr val="bg2">
                      <a:lumMod val="10000"/>
                    </a:schemeClr>
                  </a:solidFill>
                </a:ln>
                <a:solidFill>
                  <a:srgbClr val="C00000"/>
                </a:solidFill>
                <a:latin typeface="Britannic Bold" panose="020B0903060703020204" pitchFamily="34" charset="0"/>
              </a:rPr>
              <a:t> </a:t>
            </a:r>
            <a:r>
              <a:rPr lang="en-US" sz="1600" b="1" dirty="0">
                <a:ln>
                  <a:solidFill>
                    <a:schemeClr val="bg2">
                      <a:lumMod val="10000"/>
                    </a:schemeClr>
                  </a:solidFill>
                </a:ln>
                <a:solidFill>
                  <a:srgbClr val="C00000"/>
                </a:solidFill>
                <a:effectLst/>
                <a:latin typeface="Britannic Bold" panose="020B0903060703020204" pitchFamily="34" charset="0"/>
              </a:rPr>
              <a:t>AM.EN.U4CSE20052</a:t>
            </a:r>
            <a:endParaRPr lang="en-US" sz="1600" b="1" dirty="0">
              <a:ln>
                <a:solidFill>
                  <a:schemeClr val="bg2">
                    <a:lumMod val="10000"/>
                  </a:schemeClr>
                </a:solidFill>
              </a:ln>
              <a:solidFill>
                <a:srgbClr val="C00000"/>
              </a:solidFill>
              <a:latin typeface="Britannic Bold" panose="020B0903060703020204" pitchFamily="34" charset="0"/>
            </a:endParaRPr>
          </a:p>
          <a:p>
            <a:pPr marL="342900" indent="-228600" algn="l">
              <a:lnSpc>
                <a:spcPct val="140000"/>
              </a:lnSpc>
              <a:buFont typeface="The Hand Extrablack" panose="03070A02030502020204" pitchFamily="66" charset="0"/>
              <a:buChar char="•"/>
            </a:pPr>
            <a:r>
              <a:rPr lang="en-US" sz="1600" b="1" dirty="0">
                <a:ln>
                  <a:solidFill>
                    <a:schemeClr val="bg2">
                      <a:lumMod val="10000"/>
                    </a:schemeClr>
                  </a:solidFill>
                </a:ln>
                <a:solidFill>
                  <a:srgbClr val="C00000"/>
                </a:solidFill>
                <a:effectLst/>
                <a:latin typeface="Britannic Bold" panose="020B0903060703020204" pitchFamily="34" charset="0"/>
              </a:rPr>
              <a:t>Sidharth P V -AM.EN.U4CSE20066</a:t>
            </a:r>
          </a:p>
          <a:p>
            <a:pPr marL="114300" algn="l">
              <a:lnSpc>
                <a:spcPct val="140000"/>
              </a:lnSpc>
            </a:pPr>
            <a:r>
              <a:rPr lang="en-US" sz="1600" b="1" dirty="0">
                <a:ln>
                  <a:solidFill>
                    <a:schemeClr val="bg2">
                      <a:lumMod val="10000"/>
                    </a:schemeClr>
                  </a:solidFill>
                </a:ln>
                <a:solidFill>
                  <a:schemeClr val="accent1">
                    <a:lumMod val="75000"/>
                  </a:schemeClr>
                </a:solidFill>
                <a:latin typeface="+mj-lt"/>
              </a:rPr>
              <a:t>MENTOR</a:t>
            </a:r>
          </a:p>
          <a:p>
            <a:pPr marL="342900" indent="-228600" algn="l">
              <a:lnSpc>
                <a:spcPct val="140000"/>
              </a:lnSpc>
              <a:buFont typeface="The Hand Extrablack" panose="03070A02030502020204" pitchFamily="66" charset="0"/>
              <a:buChar char="•"/>
            </a:pPr>
            <a:r>
              <a:rPr lang="en-US" sz="1600" b="1" dirty="0">
                <a:ln>
                  <a:solidFill>
                    <a:schemeClr val="bg2">
                      <a:lumMod val="10000"/>
                    </a:schemeClr>
                  </a:solidFill>
                </a:ln>
                <a:solidFill>
                  <a:srgbClr val="C00000"/>
                </a:solidFill>
                <a:effectLst/>
                <a:latin typeface="Britannic Bold" panose="020B0903060703020204" pitchFamily="34" charset="0"/>
              </a:rPr>
              <a:t>Sanjay sir</a:t>
            </a:r>
          </a:p>
          <a:p>
            <a:pPr marL="114300">
              <a:lnSpc>
                <a:spcPct val="140000"/>
              </a:lnSpc>
            </a:pPr>
            <a:endParaRPr lang="en-US" sz="1600" dirty="0">
              <a:ln>
                <a:solidFill>
                  <a:schemeClr val="bg2">
                    <a:lumMod val="10000"/>
                  </a:schemeClr>
                </a:solidFill>
              </a:ln>
              <a:solidFill>
                <a:schemeClr val="accent4">
                  <a:lumMod val="50000"/>
                </a:schemeClr>
              </a:solidFill>
            </a:endParaRPr>
          </a:p>
        </p:txBody>
      </p:sp>
    </p:spTree>
    <p:extLst>
      <p:ext uri="{BB962C8B-B14F-4D97-AF65-F5344CB8AC3E}">
        <p14:creationId xmlns:p14="http://schemas.microsoft.com/office/powerpoint/2010/main" val="135992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5CCDC-03EF-1164-4224-89212CCE921A}"/>
              </a:ext>
            </a:extLst>
          </p:cNvPr>
          <p:cNvSpPr>
            <a:spLocks noGrp="1"/>
          </p:cNvSpPr>
          <p:nvPr>
            <p:ph type="title"/>
          </p:nvPr>
        </p:nvSpPr>
        <p:spPr/>
        <p:txBody>
          <a:bodyPr/>
          <a:lstStyle/>
          <a:p>
            <a:r>
              <a:rPr lang="en-US" dirty="0"/>
              <a:t>FRONT END-3</a:t>
            </a:r>
            <a:endParaRPr lang="en-IN" dirty="0"/>
          </a:p>
        </p:txBody>
      </p:sp>
      <p:pic>
        <p:nvPicPr>
          <p:cNvPr id="6" name="Content Placeholder 5">
            <a:extLst>
              <a:ext uri="{FF2B5EF4-FFF2-40B4-BE49-F238E27FC236}">
                <a16:creationId xmlns:a16="http://schemas.microsoft.com/office/drawing/2014/main" id="{1DEC7218-A75B-334C-101F-433B959BFA9F}"/>
              </a:ext>
            </a:extLst>
          </p:cNvPr>
          <p:cNvPicPr>
            <a:picLocks noGrp="1" noChangeAspect="1"/>
          </p:cNvPicPr>
          <p:nvPr>
            <p:ph idx="1"/>
          </p:nvPr>
        </p:nvPicPr>
        <p:blipFill>
          <a:blip r:embed="rId2"/>
          <a:stretch>
            <a:fillRect/>
          </a:stretch>
        </p:blipFill>
        <p:spPr>
          <a:xfrm>
            <a:off x="1189160" y="1874838"/>
            <a:ext cx="9396167" cy="4351337"/>
          </a:xfrm>
        </p:spPr>
      </p:pic>
      <p:sp>
        <p:nvSpPr>
          <p:cNvPr id="4" name="Content Placeholder 2">
            <a:extLst>
              <a:ext uri="{FF2B5EF4-FFF2-40B4-BE49-F238E27FC236}">
                <a16:creationId xmlns:a16="http://schemas.microsoft.com/office/drawing/2014/main" id="{CEF836DC-01AC-1A43-D892-9E1D765E260D}"/>
              </a:ext>
            </a:extLst>
          </p:cNvPr>
          <p:cNvSpPr txBox="1">
            <a:spLocks/>
          </p:cNvSpPr>
          <p:nvPr/>
        </p:nvSpPr>
        <p:spPr>
          <a:xfrm>
            <a:off x="1069848" y="1828483"/>
            <a:ext cx="9634011" cy="4351338"/>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Clr>
                <a:schemeClr val="bg2">
                  <a:lumMod val="75000"/>
                </a:schemeClr>
              </a:buClr>
              <a:buFont typeface="Arial" panose="020B0604020202020204" pitchFamily="34" charset="0"/>
              <a:buChar char="•"/>
              <a:defRPr sz="2000" kern="1200">
                <a:solidFill>
                  <a:schemeClr val="tx2"/>
                </a:solidFill>
                <a:latin typeface="+mn-lt"/>
                <a:ea typeface="+mn-ea"/>
                <a:cs typeface="+mn-cs"/>
              </a:defRPr>
            </a:lvl1pPr>
            <a:lvl2pPr marL="228600" indent="0" algn="l" defTabSz="914400" rtl="0" eaLnBrk="1" latinLnBrk="0" hangingPunct="1">
              <a:lnSpc>
                <a:spcPct val="150000"/>
              </a:lnSpc>
              <a:spcBef>
                <a:spcPts val="500"/>
              </a:spcBef>
              <a:buClr>
                <a:schemeClr val="bg2">
                  <a:lumMod val="75000"/>
                </a:schemeClr>
              </a:buClr>
              <a:buFontTx/>
              <a:buNone/>
              <a:defRPr sz="1800" kern="1200">
                <a:solidFill>
                  <a:schemeClr val="tx2"/>
                </a:solidFill>
                <a:latin typeface="+mn-lt"/>
                <a:ea typeface="+mn-ea"/>
                <a:cs typeface="+mn-cs"/>
              </a:defRPr>
            </a:lvl2pPr>
            <a:lvl3pPr marL="54864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600" b="1" kern="1200">
                <a:solidFill>
                  <a:schemeClr val="tx2"/>
                </a:solidFill>
                <a:latin typeface="+mn-lt"/>
                <a:ea typeface="+mn-ea"/>
                <a:cs typeface="+mn-cs"/>
              </a:defRPr>
            </a:lvl3pPr>
            <a:lvl4pPr marL="548640" indent="0" algn="l" defTabSz="914400" rtl="0" eaLnBrk="1" latinLnBrk="0" hangingPunct="1">
              <a:lnSpc>
                <a:spcPct val="150000"/>
              </a:lnSpc>
              <a:spcBef>
                <a:spcPts val="500"/>
              </a:spcBef>
              <a:buClr>
                <a:schemeClr val="bg2">
                  <a:lumMod val="75000"/>
                </a:schemeClr>
              </a:buClr>
              <a:buFontTx/>
              <a:buNone/>
              <a:defRPr sz="1400" kern="1200">
                <a:solidFill>
                  <a:schemeClr val="tx2"/>
                </a:solidFill>
                <a:latin typeface="+mn-lt"/>
                <a:ea typeface="+mn-ea"/>
                <a:cs typeface="+mn-cs"/>
              </a:defRPr>
            </a:lvl4pPr>
            <a:lvl5pPr marL="834390" indent="-285750" algn="l" defTabSz="914400" rtl="0" eaLnBrk="1" latinLnBrk="0" hangingPunct="1">
              <a:lnSpc>
                <a:spcPct val="150000"/>
              </a:lnSpc>
              <a:spcBef>
                <a:spcPts val="500"/>
              </a:spcBef>
              <a:buClr>
                <a:schemeClr val="bg2">
                  <a:lumMod val="7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IN"/>
          </a:p>
        </p:txBody>
      </p:sp>
    </p:spTree>
    <p:extLst>
      <p:ext uri="{BB962C8B-B14F-4D97-AF65-F5344CB8AC3E}">
        <p14:creationId xmlns:p14="http://schemas.microsoft.com/office/powerpoint/2010/main" val="38599427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 name="Group 7">
            <a:extLst>
              <a:ext uri="{FF2B5EF4-FFF2-40B4-BE49-F238E27FC236}">
                <a16:creationId xmlns:a16="http://schemas.microsoft.com/office/drawing/2014/main" id="{71AFD227-869A-489C-A9B5-3F0498DF3C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96450" y="13394"/>
            <a:ext cx="494218" cy="6814823"/>
            <a:chOff x="11096450" y="13394"/>
            <a:chExt cx="494218" cy="6814823"/>
          </a:xfrm>
          <a:solidFill>
            <a:schemeClr val="bg2">
              <a:lumMod val="90000"/>
            </a:schemeClr>
          </a:solidFill>
        </p:grpSpPr>
        <p:sp>
          <p:nvSpPr>
            <p:cNvPr id="9" name="Freeform 8">
              <a:extLst>
                <a:ext uri="{FF2B5EF4-FFF2-40B4-BE49-F238E27FC236}">
                  <a16:creationId xmlns:a16="http://schemas.microsoft.com/office/drawing/2014/main" id="{62704B34-199B-4964-9C78-3AB9735915A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8009" y="671857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6" name="Freeform 10">
              <a:extLst>
                <a:ext uri="{FF2B5EF4-FFF2-40B4-BE49-F238E27FC236}">
                  <a16:creationId xmlns:a16="http://schemas.microsoft.com/office/drawing/2014/main" id="{8B1E8DB8-017D-454E-849F-EE5742849F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75034" y="77813"/>
              <a:ext cx="138242" cy="88130"/>
            </a:xfrm>
            <a:custGeom>
              <a:avLst/>
              <a:gdLst>
                <a:gd name="T0" fmla="*/ 22 w 42"/>
                <a:gd name="T1" fmla="*/ 0 h 29"/>
                <a:gd name="T2" fmla="*/ 14 w 42"/>
                <a:gd name="T3" fmla="*/ 25 h 29"/>
                <a:gd name="T4" fmla="*/ 22 w 42"/>
                <a:gd name="T5" fmla="*/ 0 h 29"/>
              </a:gdLst>
              <a:ahLst/>
              <a:cxnLst>
                <a:cxn ang="0">
                  <a:pos x="T0" y="T1"/>
                </a:cxn>
                <a:cxn ang="0">
                  <a:pos x="T2" y="T3"/>
                </a:cxn>
                <a:cxn ang="0">
                  <a:pos x="T4" y="T5"/>
                </a:cxn>
              </a:cxnLst>
              <a:rect l="0" t="0" r="r" b="b"/>
              <a:pathLst>
                <a:path w="42" h="29">
                  <a:moveTo>
                    <a:pt x="22" y="0"/>
                  </a:moveTo>
                  <a:cubicBezTo>
                    <a:pt x="42" y="7"/>
                    <a:pt x="28" y="29"/>
                    <a:pt x="14" y="25"/>
                  </a:cubicBezTo>
                  <a:cubicBezTo>
                    <a:pt x="0" y="18"/>
                    <a:pt x="8" y="1"/>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7" name="Freeform 15">
              <a:extLst>
                <a:ext uri="{FF2B5EF4-FFF2-40B4-BE49-F238E27FC236}">
                  <a16:creationId xmlns:a16="http://schemas.microsoft.com/office/drawing/2014/main" id="{16D80E5D-5099-41C4-A80A-1B1538C382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78964" y="592010"/>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38" name="Freeform 18">
              <a:extLst>
                <a:ext uri="{FF2B5EF4-FFF2-40B4-BE49-F238E27FC236}">
                  <a16:creationId xmlns:a16="http://schemas.microsoft.com/office/drawing/2014/main" id="{947751E1-E2F4-467E-B547-3BD4BAB7F5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82378" y="335267"/>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39" name="Freeform 19">
              <a:extLst>
                <a:ext uri="{FF2B5EF4-FFF2-40B4-BE49-F238E27FC236}">
                  <a16:creationId xmlns:a16="http://schemas.microsoft.com/office/drawing/2014/main" id="{55D8869B-B701-4268-9856-876345C8AE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7714" y="2021691"/>
              <a:ext cx="124951" cy="69362"/>
            </a:xfrm>
            <a:custGeom>
              <a:avLst/>
              <a:gdLst>
                <a:gd name="T0" fmla="*/ 16 w 38"/>
                <a:gd name="T1" fmla="*/ 0 h 23"/>
                <a:gd name="T2" fmla="*/ 10 w 38"/>
                <a:gd name="T3" fmla="*/ 23 h 23"/>
                <a:gd name="T4" fmla="*/ 16 w 38"/>
                <a:gd name="T5" fmla="*/ 0 h 23"/>
              </a:gdLst>
              <a:ahLst/>
              <a:cxnLst>
                <a:cxn ang="0">
                  <a:pos x="T0" y="T1"/>
                </a:cxn>
                <a:cxn ang="0">
                  <a:pos x="T2" y="T3"/>
                </a:cxn>
                <a:cxn ang="0">
                  <a:pos x="T4" y="T5"/>
                </a:cxn>
              </a:cxnLst>
              <a:rect l="0" t="0" r="r" b="b"/>
              <a:pathLst>
                <a:path w="38" h="23">
                  <a:moveTo>
                    <a:pt x="16" y="0"/>
                  </a:moveTo>
                  <a:cubicBezTo>
                    <a:pt x="38"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0" name="Freeform 20">
              <a:extLst>
                <a:ext uri="{FF2B5EF4-FFF2-40B4-BE49-F238E27FC236}">
                  <a16:creationId xmlns:a16="http://schemas.microsoft.com/office/drawing/2014/main" id="{A25CA59C-849F-4CE4-A9B0-293F98DE2C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14629" y="2272420"/>
              <a:ext cx="128495" cy="78339"/>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1" name="Freeform 22">
              <a:extLst>
                <a:ext uri="{FF2B5EF4-FFF2-40B4-BE49-F238E27FC236}">
                  <a16:creationId xmlns:a16="http://schemas.microsoft.com/office/drawing/2014/main" id="{FE000DB1-AAA1-4BFF-8F14-53624C2F9E0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26398" y="1049544"/>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2" name="Freeform 23">
              <a:extLst>
                <a:ext uri="{FF2B5EF4-FFF2-40B4-BE49-F238E27FC236}">
                  <a16:creationId xmlns:a16="http://schemas.microsoft.com/office/drawing/2014/main" id="{5EEFBC14-7E5B-47B2-B5E3-E90991F891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40085" y="836978"/>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3" name="Freeform 26">
              <a:extLst>
                <a:ext uri="{FF2B5EF4-FFF2-40B4-BE49-F238E27FC236}">
                  <a16:creationId xmlns:a16="http://schemas.microsoft.com/office/drawing/2014/main" id="{00AFF6E4-A34A-4FD3-8C57-BB96114822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27309" y="1320685"/>
              <a:ext cx="127608" cy="78339"/>
            </a:xfrm>
            <a:custGeom>
              <a:avLst/>
              <a:gdLst>
                <a:gd name="T0" fmla="*/ 24 w 39"/>
                <a:gd name="T1" fmla="*/ 0 h 26"/>
                <a:gd name="T2" fmla="*/ 20 w 39"/>
                <a:gd name="T3" fmla="*/ 25 h 26"/>
                <a:gd name="T4" fmla="*/ 24 w 39"/>
                <a:gd name="T5" fmla="*/ 0 h 26"/>
              </a:gdLst>
              <a:ahLst/>
              <a:cxnLst>
                <a:cxn ang="0">
                  <a:pos x="T0" y="T1"/>
                </a:cxn>
                <a:cxn ang="0">
                  <a:pos x="T2" y="T3"/>
                </a:cxn>
                <a:cxn ang="0">
                  <a:pos x="T4" y="T5"/>
                </a:cxn>
              </a:cxnLst>
              <a:rect l="0" t="0" r="r" b="b"/>
              <a:pathLst>
                <a:path w="39" h="26">
                  <a:moveTo>
                    <a:pt x="24" y="0"/>
                  </a:moveTo>
                  <a:cubicBezTo>
                    <a:pt x="39" y="2"/>
                    <a:pt x="36" y="26"/>
                    <a:pt x="20" y="25"/>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4" name="Freeform 27">
              <a:extLst>
                <a:ext uri="{FF2B5EF4-FFF2-40B4-BE49-F238E27FC236}">
                  <a16:creationId xmlns:a16="http://schemas.microsoft.com/office/drawing/2014/main" id="{C63A8474-C075-4441-A0B3-52286EA500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7470" y="1778440"/>
              <a:ext cx="131153" cy="93843"/>
            </a:xfrm>
            <a:custGeom>
              <a:avLst/>
              <a:gdLst>
                <a:gd name="T0" fmla="*/ 22 w 40"/>
                <a:gd name="T1" fmla="*/ 0 h 31"/>
                <a:gd name="T2" fmla="*/ 16 w 40"/>
                <a:gd name="T3" fmla="*/ 25 h 31"/>
                <a:gd name="T4" fmla="*/ 22 w 40"/>
                <a:gd name="T5" fmla="*/ 0 h 31"/>
              </a:gdLst>
              <a:ahLst/>
              <a:cxnLst>
                <a:cxn ang="0">
                  <a:pos x="T0" y="T1"/>
                </a:cxn>
                <a:cxn ang="0">
                  <a:pos x="T2" y="T3"/>
                </a:cxn>
                <a:cxn ang="0">
                  <a:pos x="T4" y="T5"/>
                </a:cxn>
              </a:cxnLst>
              <a:rect l="0" t="0" r="r" b="b"/>
              <a:pathLst>
                <a:path w="40" h="31">
                  <a:moveTo>
                    <a:pt x="22" y="0"/>
                  </a:moveTo>
                  <a:cubicBezTo>
                    <a:pt x="39" y="3"/>
                    <a:pt x="40" y="31"/>
                    <a:pt x="16" y="25"/>
                  </a:cubicBezTo>
                  <a:cubicBezTo>
                    <a:pt x="0" y="7"/>
                    <a:pt x="13"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5" name="Freeform 28">
              <a:extLst>
                <a:ext uri="{FF2B5EF4-FFF2-40B4-BE49-F238E27FC236}">
                  <a16:creationId xmlns:a16="http://schemas.microsoft.com/office/drawing/2014/main" id="{35DA4698-A2ED-4512-8887-F12D3F1437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4869" y="1535195"/>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7"/>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6" name="Freeform 30">
              <a:extLst>
                <a:ext uri="{FF2B5EF4-FFF2-40B4-BE49-F238E27FC236}">
                  <a16:creationId xmlns:a16="http://schemas.microsoft.com/office/drawing/2014/main" id="{3358E118-D590-4E50-B21C-6CDAA1CCAF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80119" y="1078297"/>
              <a:ext cx="9748" cy="571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7" name="Freeform 43">
              <a:extLst>
                <a:ext uri="{FF2B5EF4-FFF2-40B4-BE49-F238E27FC236}">
                  <a16:creationId xmlns:a16="http://schemas.microsoft.com/office/drawing/2014/main" id="{F1EE889E-60FF-423F-ADCB-6CBEE853A0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94111" y="860614"/>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8" name="Freeform 51">
              <a:extLst>
                <a:ext uri="{FF2B5EF4-FFF2-40B4-BE49-F238E27FC236}">
                  <a16:creationId xmlns:a16="http://schemas.microsoft.com/office/drawing/2014/main" id="{A4AA0634-0A7C-4A35-8EB7-775200F129F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67080" y="1015030"/>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49" name="Freeform 52">
              <a:extLst>
                <a:ext uri="{FF2B5EF4-FFF2-40B4-BE49-F238E27FC236}">
                  <a16:creationId xmlns:a16="http://schemas.microsoft.com/office/drawing/2014/main" id="{EBA21558-CAC3-445C-8882-5D4A0C6D2A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64085" y="450599"/>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0" name="Freeform 53">
              <a:extLst>
                <a:ext uri="{FF2B5EF4-FFF2-40B4-BE49-F238E27FC236}">
                  <a16:creationId xmlns:a16="http://schemas.microsoft.com/office/drawing/2014/main" id="{2E9415F1-5D31-4C25-9E26-203EEF5008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55166" y="1253803"/>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1" name="Freeform 54">
              <a:extLst>
                <a:ext uri="{FF2B5EF4-FFF2-40B4-BE49-F238E27FC236}">
                  <a16:creationId xmlns:a16="http://schemas.microsoft.com/office/drawing/2014/main" id="{622FC1F6-879A-45BA-8752-08020C39CE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41013" y="614227"/>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2" name="Freeform 55">
              <a:extLst>
                <a:ext uri="{FF2B5EF4-FFF2-40B4-BE49-F238E27FC236}">
                  <a16:creationId xmlns:a16="http://schemas.microsoft.com/office/drawing/2014/main" id="{BA09826C-58E2-48C5-9666-333326C2CA4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55026" y="1463404"/>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3" name="Freeform 56">
              <a:extLst>
                <a:ext uri="{FF2B5EF4-FFF2-40B4-BE49-F238E27FC236}">
                  <a16:creationId xmlns:a16="http://schemas.microsoft.com/office/drawing/2014/main" id="{A6D3555F-4EA1-4EA7-9D08-2D75CE51927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1585" y="2335317"/>
              <a:ext cx="128495" cy="72626"/>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4" name="Freeform 57">
              <a:extLst>
                <a:ext uri="{FF2B5EF4-FFF2-40B4-BE49-F238E27FC236}">
                  <a16:creationId xmlns:a16="http://schemas.microsoft.com/office/drawing/2014/main" id="{60FA20E8-EDAA-4310-B870-97807901AC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41175" y="1673149"/>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5" name="Freeform 59">
              <a:extLst>
                <a:ext uri="{FF2B5EF4-FFF2-40B4-BE49-F238E27FC236}">
                  <a16:creationId xmlns:a16="http://schemas.microsoft.com/office/drawing/2014/main" id="{F5552AA2-C2AB-4D59-B6EF-E8E5EE110E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20625" y="255502"/>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6" name="Freeform 60">
              <a:extLst>
                <a:ext uri="{FF2B5EF4-FFF2-40B4-BE49-F238E27FC236}">
                  <a16:creationId xmlns:a16="http://schemas.microsoft.com/office/drawing/2014/main" id="{0BA267D0-8F6B-4803-B948-70E29B4587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15856" y="1902943"/>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7" name="Freeform 61">
              <a:extLst>
                <a:ext uri="{FF2B5EF4-FFF2-40B4-BE49-F238E27FC236}">
                  <a16:creationId xmlns:a16="http://schemas.microsoft.com/office/drawing/2014/main" id="{86E372A3-B9F4-4FEE-8B96-D9AD879E214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82153" y="2137303"/>
              <a:ext cx="137356" cy="99554"/>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8" name="Freeform 5">
              <a:extLst>
                <a:ext uri="{FF2B5EF4-FFF2-40B4-BE49-F238E27FC236}">
                  <a16:creationId xmlns:a16="http://schemas.microsoft.com/office/drawing/2014/main" id="{FF0C4564-5DA6-4224-A8B7-85CE1323DE8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10824" y="2818299"/>
              <a:ext cx="121406" cy="81603"/>
            </a:xfrm>
            <a:custGeom>
              <a:avLst/>
              <a:gdLst>
                <a:gd name="T0" fmla="*/ 20 w 37"/>
                <a:gd name="T1" fmla="*/ 1 h 27"/>
                <a:gd name="T2" fmla="*/ 22 w 37"/>
                <a:gd name="T3" fmla="*/ 27 h 27"/>
                <a:gd name="T4" fmla="*/ 20 w 37"/>
                <a:gd name="T5" fmla="*/ 1 h 27"/>
              </a:gdLst>
              <a:ahLst/>
              <a:cxnLst>
                <a:cxn ang="0">
                  <a:pos x="T0" y="T1"/>
                </a:cxn>
                <a:cxn ang="0">
                  <a:pos x="T2" y="T3"/>
                </a:cxn>
                <a:cxn ang="0">
                  <a:pos x="T4" y="T5"/>
                </a:cxn>
              </a:cxnLst>
              <a:rect l="0" t="0" r="r" b="b"/>
              <a:pathLst>
                <a:path w="37" h="27">
                  <a:moveTo>
                    <a:pt x="20" y="1"/>
                  </a:moveTo>
                  <a:cubicBezTo>
                    <a:pt x="31" y="1"/>
                    <a:pt x="37" y="24"/>
                    <a:pt x="22" y="27"/>
                  </a:cubicBezTo>
                  <a:cubicBezTo>
                    <a:pt x="2" y="27"/>
                    <a:pt x="0" y="0"/>
                    <a:pt x="20"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59" name="Freeform 6">
              <a:extLst>
                <a:ext uri="{FF2B5EF4-FFF2-40B4-BE49-F238E27FC236}">
                  <a16:creationId xmlns:a16="http://schemas.microsoft.com/office/drawing/2014/main" id="{19F31D0D-C43D-4BB0-A13C-9524B84117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91700" y="5088176"/>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0" name="Freeform 7">
              <a:extLst>
                <a:ext uri="{FF2B5EF4-FFF2-40B4-BE49-F238E27FC236}">
                  <a16:creationId xmlns:a16="http://schemas.microsoft.com/office/drawing/2014/main" id="{6B32FB03-B0FE-4731-BE41-C59AFB49FB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71127" y="2531128"/>
              <a:ext cx="138242"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1" name="Freeform 8">
              <a:extLst>
                <a:ext uri="{FF2B5EF4-FFF2-40B4-BE49-F238E27FC236}">
                  <a16:creationId xmlns:a16="http://schemas.microsoft.com/office/drawing/2014/main" id="{BDD5B6F0-1E17-4DCD-AE5F-ED8C48892FE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1349" y="4735882"/>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2" name="Freeform 9">
              <a:extLst>
                <a:ext uri="{FF2B5EF4-FFF2-40B4-BE49-F238E27FC236}">
                  <a16:creationId xmlns:a16="http://schemas.microsoft.com/office/drawing/2014/main" id="{0290BE17-E89B-4AF9-B3F6-AF4884D524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9487" y="4455410"/>
              <a:ext cx="121406" cy="88130"/>
            </a:xfrm>
            <a:custGeom>
              <a:avLst/>
              <a:gdLst>
                <a:gd name="T0" fmla="*/ 18 w 37"/>
                <a:gd name="T1" fmla="*/ 4 h 29"/>
                <a:gd name="T2" fmla="*/ 22 w 37"/>
                <a:gd name="T3" fmla="*/ 29 h 29"/>
                <a:gd name="T4" fmla="*/ 18 w 37"/>
                <a:gd name="T5" fmla="*/ 4 h 29"/>
              </a:gdLst>
              <a:ahLst/>
              <a:cxnLst>
                <a:cxn ang="0">
                  <a:pos x="T0" y="T1"/>
                </a:cxn>
                <a:cxn ang="0">
                  <a:pos x="T2" y="T3"/>
                </a:cxn>
                <a:cxn ang="0">
                  <a:pos x="T4" y="T5"/>
                </a:cxn>
              </a:cxnLst>
              <a:rect l="0" t="0" r="r" b="b"/>
              <a:pathLst>
                <a:path w="37" h="29">
                  <a:moveTo>
                    <a:pt x="18" y="4"/>
                  </a:moveTo>
                  <a:cubicBezTo>
                    <a:pt x="35" y="0"/>
                    <a:pt x="37" y="28"/>
                    <a:pt x="22" y="29"/>
                  </a:cubicBezTo>
                  <a:cubicBezTo>
                    <a:pt x="7" y="28"/>
                    <a:pt x="0" y="14"/>
                    <a:pt x="18"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3" name="Freeform 11">
              <a:extLst>
                <a:ext uri="{FF2B5EF4-FFF2-40B4-BE49-F238E27FC236}">
                  <a16:creationId xmlns:a16="http://schemas.microsoft.com/office/drawing/2014/main" id="{85F63089-F77F-4F02-8417-AAC1847FBC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69848" y="4194178"/>
              <a:ext cx="143559" cy="102819"/>
            </a:xfrm>
            <a:custGeom>
              <a:avLst/>
              <a:gdLst>
                <a:gd name="T0" fmla="*/ 31 w 44"/>
                <a:gd name="T1" fmla="*/ 1 h 34"/>
                <a:gd name="T2" fmla="*/ 42 w 44"/>
                <a:gd name="T3" fmla="*/ 19 h 34"/>
                <a:gd name="T4" fmla="*/ 31 w 44"/>
                <a:gd name="T5" fmla="*/ 1 h 34"/>
              </a:gdLst>
              <a:ahLst/>
              <a:cxnLst>
                <a:cxn ang="0">
                  <a:pos x="T0" y="T1"/>
                </a:cxn>
                <a:cxn ang="0">
                  <a:pos x="T2" y="T3"/>
                </a:cxn>
                <a:cxn ang="0">
                  <a:pos x="T4" y="T5"/>
                </a:cxn>
              </a:cxnLst>
              <a:rect l="0" t="0" r="r" b="b"/>
              <a:pathLst>
                <a:path w="44" h="34">
                  <a:moveTo>
                    <a:pt x="31" y="1"/>
                  </a:moveTo>
                  <a:cubicBezTo>
                    <a:pt x="39" y="0"/>
                    <a:pt x="44" y="12"/>
                    <a:pt x="42" y="19"/>
                  </a:cubicBezTo>
                  <a:cubicBezTo>
                    <a:pt x="25" y="34"/>
                    <a:pt x="0" y="8"/>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4" name="Freeform 12">
              <a:extLst>
                <a:ext uri="{FF2B5EF4-FFF2-40B4-BE49-F238E27FC236}">
                  <a16:creationId xmlns:a16="http://schemas.microsoft.com/office/drawing/2014/main" id="{7B01CD5E-570F-4CBF-9904-94F30D928C5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81624" y="3691697"/>
              <a:ext cx="134697" cy="81603"/>
            </a:xfrm>
            <a:custGeom>
              <a:avLst/>
              <a:gdLst>
                <a:gd name="T0" fmla="*/ 22 w 41"/>
                <a:gd name="T1" fmla="*/ 0 h 27"/>
                <a:gd name="T2" fmla="*/ 8 w 41"/>
                <a:gd name="T3" fmla="*/ 20 h 27"/>
                <a:gd name="T4" fmla="*/ 22 w 41"/>
                <a:gd name="T5" fmla="*/ 0 h 27"/>
              </a:gdLst>
              <a:ahLst/>
              <a:cxnLst>
                <a:cxn ang="0">
                  <a:pos x="T0" y="T1"/>
                </a:cxn>
                <a:cxn ang="0">
                  <a:pos x="T2" y="T3"/>
                </a:cxn>
                <a:cxn ang="0">
                  <a:pos x="T4" y="T5"/>
                </a:cxn>
              </a:cxnLst>
              <a:rect l="0" t="0" r="r" b="b"/>
              <a:pathLst>
                <a:path w="41" h="27">
                  <a:moveTo>
                    <a:pt x="22" y="0"/>
                  </a:moveTo>
                  <a:cubicBezTo>
                    <a:pt x="41" y="12"/>
                    <a:pt x="24" y="27"/>
                    <a:pt x="8" y="20"/>
                  </a:cubicBezTo>
                  <a:cubicBezTo>
                    <a:pt x="0" y="7"/>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5" name="Freeform 13">
              <a:extLst>
                <a:ext uri="{FF2B5EF4-FFF2-40B4-BE49-F238E27FC236}">
                  <a16:creationId xmlns:a16="http://schemas.microsoft.com/office/drawing/2014/main" id="{7EE6A672-2915-4B03-99A9-9364D5F1521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17787" y="3075050"/>
              <a:ext cx="124951" cy="69362"/>
            </a:xfrm>
            <a:custGeom>
              <a:avLst/>
              <a:gdLst>
                <a:gd name="T0" fmla="*/ 26 w 38"/>
                <a:gd name="T1" fmla="*/ 0 h 23"/>
                <a:gd name="T2" fmla="*/ 25 w 38"/>
                <a:gd name="T3" fmla="*/ 23 h 23"/>
                <a:gd name="T4" fmla="*/ 26 w 38"/>
                <a:gd name="T5" fmla="*/ 0 h 23"/>
              </a:gdLst>
              <a:ahLst/>
              <a:cxnLst>
                <a:cxn ang="0">
                  <a:pos x="T0" y="T1"/>
                </a:cxn>
                <a:cxn ang="0">
                  <a:pos x="T2" y="T3"/>
                </a:cxn>
                <a:cxn ang="0">
                  <a:pos x="T4" y="T5"/>
                </a:cxn>
              </a:cxnLst>
              <a:rect l="0" t="0" r="r" b="b"/>
              <a:pathLst>
                <a:path w="38" h="23">
                  <a:moveTo>
                    <a:pt x="26" y="0"/>
                  </a:moveTo>
                  <a:cubicBezTo>
                    <a:pt x="38" y="0"/>
                    <a:pt x="37" y="20"/>
                    <a:pt x="25" y="23"/>
                  </a:cubicBezTo>
                  <a:cubicBezTo>
                    <a:pt x="0" y="23"/>
                    <a:pt x="5" y="1"/>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6" name="Freeform 14">
              <a:extLst>
                <a:ext uri="{FF2B5EF4-FFF2-40B4-BE49-F238E27FC236}">
                  <a16:creationId xmlns:a16="http://schemas.microsoft.com/office/drawing/2014/main" id="{2136B643-14E1-443A-BC1C-06ADAE65C30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76729" y="3335597"/>
              <a:ext cx="134697" cy="84866"/>
            </a:xfrm>
            <a:custGeom>
              <a:avLst/>
              <a:gdLst>
                <a:gd name="T0" fmla="*/ 26 w 41"/>
                <a:gd name="T1" fmla="*/ 1 h 28"/>
                <a:gd name="T2" fmla="*/ 39 w 41"/>
                <a:gd name="T3" fmla="*/ 20 h 28"/>
                <a:gd name="T4" fmla="*/ 26 w 41"/>
                <a:gd name="T5" fmla="*/ 1 h 28"/>
              </a:gdLst>
              <a:ahLst/>
              <a:cxnLst>
                <a:cxn ang="0">
                  <a:pos x="T0" y="T1"/>
                </a:cxn>
                <a:cxn ang="0">
                  <a:pos x="T2" y="T3"/>
                </a:cxn>
                <a:cxn ang="0">
                  <a:pos x="T4" y="T5"/>
                </a:cxn>
              </a:cxnLst>
              <a:rect l="0" t="0" r="r" b="b"/>
              <a:pathLst>
                <a:path w="41" h="28">
                  <a:moveTo>
                    <a:pt x="26" y="1"/>
                  </a:moveTo>
                  <a:cubicBezTo>
                    <a:pt x="34" y="0"/>
                    <a:pt x="41" y="12"/>
                    <a:pt x="39" y="20"/>
                  </a:cubicBezTo>
                  <a:cubicBezTo>
                    <a:pt x="17" y="28"/>
                    <a:pt x="0" y="12"/>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7" name="Freeform 16">
              <a:extLst>
                <a:ext uri="{FF2B5EF4-FFF2-40B4-BE49-F238E27FC236}">
                  <a16:creationId xmlns:a16="http://schemas.microsoft.com/office/drawing/2014/main" id="{867FA393-4F37-4E1A-870B-F96775FAB7E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60464" y="3934729"/>
              <a:ext cx="143559" cy="97107"/>
            </a:xfrm>
            <a:custGeom>
              <a:avLst/>
              <a:gdLst>
                <a:gd name="T0" fmla="*/ 31 w 44"/>
                <a:gd name="T1" fmla="*/ 1 h 32"/>
                <a:gd name="T2" fmla="*/ 43 w 44"/>
                <a:gd name="T3" fmla="*/ 15 h 32"/>
                <a:gd name="T4" fmla="*/ 31 w 44"/>
                <a:gd name="T5" fmla="*/ 1 h 32"/>
              </a:gdLst>
              <a:ahLst/>
              <a:cxnLst>
                <a:cxn ang="0">
                  <a:pos x="T0" y="T1"/>
                </a:cxn>
                <a:cxn ang="0">
                  <a:pos x="T2" y="T3"/>
                </a:cxn>
                <a:cxn ang="0">
                  <a:pos x="T4" y="T5"/>
                </a:cxn>
              </a:cxnLst>
              <a:rect l="0" t="0" r="r" b="b"/>
              <a:pathLst>
                <a:path w="44" h="32">
                  <a:moveTo>
                    <a:pt x="31" y="1"/>
                  </a:moveTo>
                  <a:cubicBezTo>
                    <a:pt x="40" y="0"/>
                    <a:pt x="44" y="8"/>
                    <a:pt x="43" y="15"/>
                  </a:cubicBezTo>
                  <a:cubicBezTo>
                    <a:pt x="29" y="32"/>
                    <a:pt x="0" y="6"/>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8" name="Freeform 17">
              <a:extLst>
                <a:ext uri="{FF2B5EF4-FFF2-40B4-BE49-F238E27FC236}">
                  <a16:creationId xmlns:a16="http://schemas.microsoft.com/office/drawing/2014/main" id="{E225A1BE-FAD2-4764-A7E4-A6DA07D057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95443" y="5347417"/>
              <a:ext cx="94821" cy="69362"/>
            </a:xfrm>
            <a:custGeom>
              <a:avLst/>
              <a:gdLst>
                <a:gd name="T0" fmla="*/ 13 w 29"/>
                <a:gd name="T1" fmla="*/ 0 h 23"/>
                <a:gd name="T2" fmla="*/ 13 w 29"/>
                <a:gd name="T3" fmla="*/ 23 h 23"/>
                <a:gd name="T4" fmla="*/ 13 w 29"/>
                <a:gd name="T5" fmla="*/ 0 h 23"/>
              </a:gdLst>
              <a:ahLst/>
              <a:cxnLst>
                <a:cxn ang="0">
                  <a:pos x="T0" y="T1"/>
                </a:cxn>
                <a:cxn ang="0">
                  <a:pos x="T2" y="T3"/>
                </a:cxn>
                <a:cxn ang="0">
                  <a:pos x="T4" y="T5"/>
                </a:cxn>
              </a:cxnLst>
              <a:rect l="0" t="0" r="r" b="b"/>
              <a:pathLst>
                <a:path w="29" h="23">
                  <a:moveTo>
                    <a:pt x="13" y="0"/>
                  </a:moveTo>
                  <a:cubicBezTo>
                    <a:pt x="27" y="0"/>
                    <a:pt x="29" y="22"/>
                    <a:pt x="13" y="23"/>
                  </a:cubicBezTo>
                  <a:cubicBezTo>
                    <a:pt x="2" y="22"/>
                    <a:pt x="0" y="2"/>
                    <a:pt x="1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69" name="Freeform 21">
              <a:extLst>
                <a:ext uri="{FF2B5EF4-FFF2-40B4-BE49-F238E27FC236}">
                  <a16:creationId xmlns:a16="http://schemas.microsoft.com/office/drawing/2014/main" id="{25D65388-C7E0-4C07-822A-03C5009C6D1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43434" y="5658571"/>
              <a:ext cx="140901" cy="102819"/>
            </a:xfrm>
            <a:custGeom>
              <a:avLst/>
              <a:gdLst>
                <a:gd name="T0" fmla="*/ 24 w 43"/>
                <a:gd name="T1" fmla="*/ 0 h 34"/>
                <a:gd name="T2" fmla="*/ 14 w 43"/>
                <a:gd name="T3" fmla="*/ 23 h 34"/>
                <a:gd name="T4" fmla="*/ 24 w 43"/>
                <a:gd name="T5" fmla="*/ 0 h 34"/>
              </a:gdLst>
              <a:ahLst/>
              <a:cxnLst>
                <a:cxn ang="0">
                  <a:pos x="T0" y="T1"/>
                </a:cxn>
                <a:cxn ang="0">
                  <a:pos x="T2" y="T3"/>
                </a:cxn>
                <a:cxn ang="0">
                  <a:pos x="T4" y="T5"/>
                </a:cxn>
              </a:cxnLst>
              <a:rect l="0" t="0" r="r" b="b"/>
              <a:pathLst>
                <a:path w="43" h="34">
                  <a:moveTo>
                    <a:pt x="24" y="0"/>
                  </a:moveTo>
                  <a:cubicBezTo>
                    <a:pt x="43" y="3"/>
                    <a:pt x="28" y="34"/>
                    <a:pt x="14" y="23"/>
                  </a:cubicBezTo>
                  <a:cubicBezTo>
                    <a:pt x="0" y="28"/>
                    <a:pt x="4" y="5"/>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0" name="Freeform 25">
              <a:extLst>
                <a:ext uri="{FF2B5EF4-FFF2-40B4-BE49-F238E27FC236}">
                  <a16:creationId xmlns:a16="http://schemas.microsoft.com/office/drawing/2014/main" id="{E1D79822-C494-449C-B439-F437DAD4F2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24095" y="6423833"/>
              <a:ext cx="134697" cy="93843"/>
            </a:xfrm>
            <a:custGeom>
              <a:avLst/>
              <a:gdLst>
                <a:gd name="T0" fmla="*/ 23 w 41"/>
                <a:gd name="T1" fmla="*/ 0 h 31"/>
                <a:gd name="T2" fmla="*/ 17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1"/>
                    <a:pt x="41" y="31"/>
                    <a:pt x="17" y="25"/>
                  </a:cubicBezTo>
                  <a:cubicBezTo>
                    <a:pt x="0" y="7"/>
                    <a:pt x="1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1" name="Freeform 29">
              <a:extLst>
                <a:ext uri="{FF2B5EF4-FFF2-40B4-BE49-F238E27FC236}">
                  <a16:creationId xmlns:a16="http://schemas.microsoft.com/office/drawing/2014/main" id="{CDB324E5-E8D9-40E3-BAB4-1F87E67E4F4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24317" y="5897278"/>
              <a:ext cx="118747" cy="120771"/>
            </a:xfrm>
            <a:custGeom>
              <a:avLst/>
              <a:gdLst>
                <a:gd name="T0" fmla="*/ 16 w 36"/>
                <a:gd name="T1" fmla="*/ 4 h 40"/>
                <a:gd name="T2" fmla="*/ 34 w 36"/>
                <a:gd name="T3" fmla="*/ 15 h 40"/>
                <a:gd name="T4" fmla="*/ 16 w 36"/>
                <a:gd name="T5" fmla="*/ 4 h 40"/>
              </a:gdLst>
              <a:ahLst/>
              <a:cxnLst>
                <a:cxn ang="0">
                  <a:pos x="T0" y="T1"/>
                </a:cxn>
                <a:cxn ang="0">
                  <a:pos x="T2" y="T3"/>
                </a:cxn>
                <a:cxn ang="0">
                  <a:pos x="T4" y="T5"/>
                </a:cxn>
              </a:cxnLst>
              <a:rect l="0" t="0" r="r" b="b"/>
              <a:pathLst>
                <a:path w="36" h="40">
                  <a:moveTo>
                    <a:pt x="16" y="4"/>
                  </a:moveTo>
                  <a:cubicBezTo>
                    <a:pt x="36" y="5"/>
                    <a:pt x="33" y="0"/>
                    <a:pt x="34"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2" name="Freeform 31">
              <a:extLst>
                <a:ext uri="{FF2B5EF4-FFF2-40B4-BE49-F238E27FC236}">
                  <a16:creationId xmlns:a16="http://schemas.microsoft.com/office/drawing/2014/main" id="{15404AB3-12EB-462E-85A2-AF4A7E91D7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56013" y="6183127"/>
              <a:ext cx="131153" cy="72626"/>
            </a:xfrm>
            <a:custGeom>
              <a:avLst/>
              <a:gdLst>
                <a:gd name="T0" fmla="*/ 24 w 40"/>
                <a:gd name="T1" fmla="*/ 0 h 24"/>
                <a:gd name="T2" fmla="*/ 25 w 40"/>
                <a:gd name="T3" fmla="*/ 24 h 24"/>
                <a:gd name="T4" fmla="*/ 24 w 40"/>
                <a:gd name="T5" fmla="*/ 0 h 24"/>
              </a:gdLst>
              <a:ahLst/>
              <a:cxnLst>
                <a:cxn ang="0">
                  <a:pos x="T0" y="T1"/>
                </a:cxn>
                <a:cxn ang="0">
                  <a:pos x="T2" y="T3"/>
                </a:cxn>
                <a:cxn ang="0">
                  <a:pos x="T4" y="T5"/>
                </a:cxn>
              </a:cxnLst>
              <a:rect l="0" t="0" r="r" b="b"/>
              <a:pathLst>
                <a:path w="40" h="24">
                  <a:moveTo>
                    <a:pt x="24" y="0"/>
                  </a:moveTo>
                  <a:cubicBezTo>
                    <a:pt x="40" y="0"/>
                    <a:pt x="38" y="20"/>
                    <a:pt x="25" y="24"/>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3" name="Freeform 32">
              <a:extLst>
                <a:ext uri="{FF2B5EF4-FFF2-40B4-BE49-F238E27FC236}">
                  <a16:creationId xmlns:a16="http://schemas.microsoft.com/office/drawing/2014/main" id="{228021CB-53B3-4BCC-A14C-0B6951FC971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4198" y="3296179"/>
              <a:ext cx="144445" cy="106083"/>
            </a:xfrm>
            <a:custGeom>
              <a:avLst/>
              <a:gdLst>
                <a:gd name="T0" fmla="*/ 28 w 44"/>
                <a:gd name="T1" fmla="*/ 0 h 35"/>
                <a:gd name="T2" fmla="*/ 42 w 44"/>
                <a:gd name="T3" fmla="*/ 21 h 35"/>
                <a:gd name="T4" fmla="*/ 28 w 44"/>
                <a:gd name="T5" fmla="*/ 0 h 35"/>
              </a:gdLst>
              <a:ahLst/>
              <a:cxnLst>
                <a:cxn ang="0">
                  <a:pos x="T0" y="T1"/>
                </a:cxn>
                <a:cxn ang="0">
                  <a:pos x="T2" y="T3"/>
                </a:cxn>
                <a:cxn ang="0">
                  <a:pos x="T4" y="T5"/>
                </a:cxn>
              </a:cxnLst>
              <a:rect l="0" t="0" r="r" b="b"/>
              <a:pathLst>
                <a:path w="44" h="35">
                  <a:moveTo>
                    <a:pt x="28" y="0"/>
                  </a:moveTo>
                  <a:cubicBezTo>
                    <a:pt x="36" y="1"/>
                    <a:pt x="44" y="12"/>
                    <a:pt x="42" y="21"/>
                  </a:cubicBezTo>
                  <a:cubicBezTo>
                    <a:pt x="23" y="35"/>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4" name="Freeform 33">
              <a:extLst>
                <a:ext uri="{FF2B5EF4-FFF2-40B4-BE49-F238E27FC236}">
                  <a16:creationId xmlns:a16="http://schemas.microsoft.com/office/drawing/2014/main" id="{B353D0BC-00A6-4EA4-9311-9FCB88CC20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34111" y="4387490"/>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3"/>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5" name="Freeform 34">
              <a:extLst>
                <a:ext uri="{FF2B5EF4-FFF2-40B4-BE49-F238E27FC236}">
                  <a16:creationId xmlns:a16="http://schemas.microsoft.com/office/drawing/2014/main" id="{0E001FD3-6EDD-47A3-9916-826E1595DAB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38041" y="5384813"/>
              <a:ext cx="134697" cy="84051"/>
            </a:xfrm>
            <a:custGeom>
              <a:avLst/>
              <a:gdLst>
                <a:gd name="T0" fmla="*/ 22 w 41"/>
                <a:gd name="T1" fmla="*/ 0 h 28"/>
                <a:gd name="T2" fmla="*/ 8 w 41"/>
                <a:gd name="T3" fmla="*/ 21 h 28"/>
                <a:gd name="T4" fmla="*/ 22 w 41"/>
                <a:gd name="T5" fmla="*/ 0 h 28"/>
              </a:gdLst>
              <a:ahLst/>
              <a:cxnLst>
                <a:cxn ang="0">
                  <a:pos x="T0" y="T1"/>
                </a:cxn>
                <a:cxn ang="0">
                  <a:pos x="T2" y="T3"/>
                </a:cxn>
                <a:cxn ang="0">
                  <a:pos x="T4" y="T5"/>
                </a:cxn>
              </a:cxnLst>
              <a:rect l="0" t="0" r="r" b="b"/>
              <a:pathLst>
                <a:path w="41" h="28">
                  <a:moveTo>
                    <a:pt x="22" y="0"/>
                  </a:moveTo>
                  <a:cubicBezTo>
                    <a:pt x="41" y="13"/>
                    <a:pt x="24" y="28"/>
                    <a:pt x="8" y="21"/>
                  </a:cubicBezTo>
                  <a:cubicBezTo>
                    <a:pt x="0" y="8"/>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6" name="Freeform 35">
              <a:extLst>
                <a:ext uri="{FF2B5EF4-FFF2-40B4-BE49-F238E27FC236}">
                  <a16:creationId xmlns:a16="http://schemas.microsoft.com/office/drawing/2014/main" id="{FE214D5B-D151-4E09-A01E-BEAAF9C679E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33693" y="4595717"/>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7" name="Freeform 36">
              <a:extLst>
                <a:ext uri="{FF2B5EF4-FFF2-40B4-BE49-F238E27FC236}">
                  <a16:creationId xmlns:a16="http://schemas.microsoft.com/office/drawing/2014/main" id="{3024EF13-0A45-49DD-B0F4-FA3A5169EFF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5830" y="6046702"/>
              <a:ext cx="144445" cy="102819"/>
            </a:xfrm>
            <a:custGeom>
              <a:avLst/>
              <a:gdLst>
                <a:gd name="T0" fmla="*/ 31 w 44"/>
                <a:gd name="T1" fmla="*/ 1 h 34"/>
                <a:gd name="T2" fmla="*/ 25 w 44"/>
                <a:gd name="T3" fmla="*/ 22 h 34"/>
                <a:gd name="T4" fmla="*/ 31 w 44"/>
                <a:gd name="T5" fmla="*/ 1 h 34"/>
              </a:gdLst>
              <a:ahLst/>
              <a:cxnLst>
                <a:cxn ang="0">
                  <a:pos x="T0" y="T1"/>
                </a:cxn>
                <a:cxn ang="0">
                  <a:pos x="T2" y="T3"/>
                </a:cxn>
                <a:cxn ang="0">
                  <a:pos x="T4" y="T5"/>
                </a:cxn>
              </a:cxnLst>
              <a:rect l="0" t="0" r="r" b="b"/>
              <a:pathLst>
                <a:path w="44" h="34">
                  <a:moveTo>
                    <a:pt x="31" y="1"/>
                  </a:moveTo>
                  <a:cubicBezTo>
                    <a:pt x="44" y="3"/>
                    <a:pt x="38" y="34"/>
                    <a:pt x="25" y="22"/>
                  </a:cubicBezTo>
                  <a:cubicBezTo>
                    <a:pt x="0" y="28"/>
                    <a:pt x="14" y="0"/>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8" name="Freeform 37">
              <a:extLst>
                <a:ext uri="{FF2B5EF4-FFF2-40B4-BE49-F238E27FC236}">
                  <a16:creationId xmlns:a16="http://schemas.microsoft.com/office/drawing/2014/main" id="{95E0BDAE-48A7-4752-A150-74DA4BAE5E4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17596" y="3060239"/>
              <a:ext cx="115202" cy="121588"/>
            </a:xfrm>
            <a:custGeom>
              <a:avLst/>
              <a:gdLst>
                <a:gd name="T0" fmla="*/ 16 w 35"/>
                <a:gd name="T1" fmla="*/ 4 h 40"/>
                <a:gd name="T2" fmla="*/ 33 w 35"/>
                <a:gd name="T3" fmla="*/ 15 h 40"/>
                <a:gd name="T4" fmla="*/ 16 w 35"/>
                <a:gd name="T5" fmla="*/ 4 h 40"/>
              </a:gdLst>
              <a:ahLst/>
              <a:cxnLst>
                <a:cxn ang="0">
                  <a:pos x="T0" y="T1"/>
                </a:cxn>
                <a:cxn ang="0">
                  <a:pos x="T2" y="T3"/>
                </a:cxn>
                <a:cxn ang="0">
                  <a:pos x="T4" y="T5"/>
                </a:cxn>
              </a:cxnLst>
              <a:rect l="0" t="0" r="r" b="b"/>
              <a:pathLst>
                <a:path w="35" h="40">
                  <a:moveTo>
                    <a:pt x="16" y="4"/>
                  </a:moveTo>
                  <a:cubicBezTo>
                    <a:pt x="35" y="4"/>
                    <a:pt x="32" y="0"/>
                    <a:pt x="33"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79" name="Freeform 38">
              <a:extLst>
                <a:ext uri="{FF2B5EF4-FFF2-40B4-BE49-F238E27FC236}">
                  <a16:creationId xmlns:a16="http://schemas.microsoft.com/office/drawing/2014/main" id="{DE128EDB-3179-4F47-8B37-BEDE3B82FF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25265" y="4900335"/>
              <a:ext cx="127608" cy="69362"/>
            </a:xfrm>
            <a:custGeom>
              <a:avLst/>
              <a:gdLst>
                <a:gd name="T0" fmla="*/ 26 w 39"/>
                <a:gd name="T1" fmla="*/ 0 h 23"/>
                <a:gd name="T2" fmla="*/ 26 w 39"/>
                <a:gd name="T3" fmla="*/ 23 h 23"/>
                <a:gd name="T4" fmla="*/ 26 w 39"/>
                <a:gd name="T5" fmla="*/ 0 h 23"/>
              </a:gdLst>
              <a:ahLst/>
              <a:cxnLst>
                <a:cxn ang="0">
                  <a:pos x="T0" y="T1"/>
                </a:cxn>
                <a:cxn ang="0">
                  <a:pos x="T2" y="T3"/>
                </a:cxn>
                <a:cxn ang="0">
                  <a:pos x="T4" y="T5"/>
                </a:cxn>
              </a:cxnLst>
              <a:rect l="0" t="0" r="r" b="b"/>
              <a:pathLst>
                <a:path w="39" h="23">
                  <a:moveTo>
                    <a:pt x="26" y="0"/>
                  </a:moveTo>
                  <a:cubicBezTo>
                    <a:pt x="39" y="1"/>
                    <a:pt x="38" y="21"/>
                    <a:pt x="26" y="23"/>
                  </a:cubicBezTo>
                  <a:cubicBezTo>
                    <a:pt x="0" y="23"/>
                    <a:pt x="5" y="2"/>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0" name="Freeform 39">
              <a:extLst>
                <a:ext uri="{FF2B5EF4-FFF2-40B4-BE49-F238E27FC236}">
                  <a16:creationId xmlns:a16="http://schemas.microsoft.com/office/drawing/2014/main" id="{E09CDD49-7B7B-42C0-A09E-6CFB3CDFF6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17373" y="5141456"/>
              <a:ext cx="131153" cy="81603"/>
            </a:xfrm>
            <a:custGeom>
              <a:avLst/>
              <a:gdLst>
                <a:gd name="T0" fmla="*/ 25 w 40"/>
                <a:gd name="T1" fmla="*/ 0 h 27"/>
                <a:gd name="T2" fmla="*/ 38 w 40"/>
                <a:gd name="T3" fmla="*/ 20 h 27"/>
                <a:gd name="T4" fmla="*/ 25 w 40"/>
                <a:gd name="T5" fmla="*/ 0 h 27"/>
              </a:gdLst>
              <a:ahLst/>
              <a:cxnLst>
                <a:cxn ang="0">
                  <a:pos x="T0" y="T1"/>
                </a:cxn>
                <a:cxn ang="0">
                  <a:pos x="T2" y="T3"/>
                </a:cxn>
                <a:cxn ang="0">
                  <a:pos x="T4" y="T5"/>
                </a:cxn>
              </a:cxnLst>
              <a:rect l="0" t="0" r="r" b="b"/>
              <a:pathLst>
                <a:path w="40" h="27">
                  <a:moveTo>
                    <a:pt x="25" y="0"/>
                  </a:moveTo>
                  <a:cubicBezTo>
                    <a:pt x="34" y="0"/>
                    <a:pt x="40" y="11"/>
                    <a:pt x="38" y="20"/>
                  </a:cubicBezTo>
                  <a:cubicBezTo>
                    <a:pt x="17" y="27"/>
                    <a:pt x="0" y="12"/>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1" name="Freeform 40">
              <a:extLst>
                <a:ext uri="{FF2B5EF4-FFF2-40B4-BE49-F238E27FC236}">
                  <a16:creationId xmlns:a16="http://schemas.microsoft.com/office/drawing/2014/main" id="{93C5D839-4CD5-4165-9091-7D9B92CDC1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12337" y="2598157"/>
              <a:ext cx="134697" cy="81603"/>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2" name="Freeform 41">
              <a:extLst>
                <a:ext uri="{FF2B5EF4-FFF2-40B4-BE49-F238E27FC236}">
                  <a16:creationId xmlns:a16="http://schemas.microsoft.com/office/drawing/2014/main" id="{3C7F638A-BB6D-4B24-A7F9-03BF8087459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5830" y="6278710"/>
              <a:ext cx="144445" cy="78339"/>
            </a:xfrm>
            <a:custGeom>
              <a:avLst/>
              <a:gdLst>
                <a:gd name="T0" fmla="*/ 29 w 44"/>
                <a:gd name="T1" fmla="*/ 0 h 26"/>
                <a:gd name="T2" fmla="*/ 26 w 44"/>
                <a:gd name="T3" fmla="*/ 26 h 26"/>
                <a:gd name="T4" fmla="*/ 29 w 44"/>
                <a:gd name="T5" fmla="*/ 0 h 26"/>
              </a:gdLst>
              <a:ahLst/>
              <a:cxnLst>
                <a:cxn ang="0">
                  <a:pos x="T0" y="T1"/>
                </a:cxn>
                <a:cxn ang="0">
                  <a:pos x="T2" y="T3"/>
                </a:cxn>
                <a:cxn ang="0">
                  <a:pos x="T4" y="T5"/>
                </a:cxn>
              </a:cxnLst>
              <a:rect l="0" t="0" r="r" b="b"/>
              <a:pathLst>
                <a:path w="44" h="26">
                  <a:moveTo>
                    <a:pt x="29" y="0"/>
                  </a:moveTo>
                  <a:cubicBezTo>
                    <a:pt x="44" y="3"/>
                    <a:pt x="40" y="22"/>
                    <a:pt x="26" y="26"/>
                  </a:cubicBezTo>
                  <a:cubicBezTo>
                    <a:pt x="0" y="25"/>
                    <a:pt x="11" y="6"/>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3" name="Freeform 42">
              <a:extLst>
                <a:ext uri="{FF2B5EF4-FFF2-40B4-BE49-F238E27FC236}">
                  <a16:creationId xmlns:a16="http://schemas.microsoft.com/office/drawing/2014/main" id="{5B59DB64-329B-45EA-8A67-4213A886B5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93998" y="5596726"/>
              <a:ext cx="144445" cy="97107"/>
            </a:xfrm>
            <a:custGeom>
              <a:avLst/>
              <a:gdLst>
                <a:gd name="T0" fmla="*/ 31 w 44"/>
                <a:gd name="T1" fmla="*/ 1 h 32"/>
                <a:gd name="T2" fmla="*/ 43 w 44"/>
                <a:gd name="T3" fmla="*/ 16 h 32"/>
                <a:gd name="T4" fmla="*/ 31 w 44"/>
                <a:gd name="T5" fmla="*/ 1 h 32"/>
              </a:gdLst>
              <a:ahLst/>
              <a:cxnLst>
                <a:cxn ang="0">
                  <a:pos x="T0" y="T1"/>
                </a:cxn>
                <a:cxn ang="0">
                  <a:pos x="T2" y="T3"/>
                </a:cxn>
                <a:cxn ang="0">
                  <a:pos x="T4" y="T5"/>
                </a:cxn>
              </a:cxnLst>
              <a:rect l="0" t="0" r="r" b="b"/>
              <a:pathLst>
                <a:path w="44" h="32">
                  <a:moveTo>
                    <a:pt x="31" y="1"/>
                  </a:moveTo>
                  <a:cubicBezTo>
                    <a:pt x="40" y="0"/>
                    <a:pt x="44" y="8"/>
                    <a:pt x="43" y="16"/>
                  </a:cubicBezTo>
                  <a:cubicBezTo>
                    <a:pt x="29" y="32"/>
                    <a:pt x="0" y="7"/>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4" name="Freeform 44">
              <a:extLst>
                <a:ext uri="{FF2B5EF4-FFF2-40B4-BE49-F238E27FC236}">
                  <a16:creationId xmlns:a16="http://schemas.microsoft.com/office/drawing/2014/main" id="{D8DAB003-6484-4D1D-85AE-93FA09BC5E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97788" y="4080854"/>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5" name="Freeform 45">
              <a:extLst>
                <a:ext uri="{FF2B5EF4-FFF2-40B4-BE49-F238E27FC236}">
                  <a16:creationId xmlns:a16="http://schemas.microsoft.com/office/drawing/2014/main" id="{D49280A1-ACA8-4CD6-9012-AF12660F07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75637" y="5836680"/>
              <a:ext cx="144445" cy="102819"/>
            </a:xfrm>
            <a:custGeom>
              <a:avLst/>
              <a:gdLst>
                <a:gd name="T0" fmla="*/ 31 w 44"/>
                <a:gd name="T1" fmla="*/ 0 h 34"/>
                <a:gd name="T2" fmla="*/ 42 w 44"/>
                <a:gd name="T3" fmla="*/ 19 h 34"/>
                <a:gd name="T4" fmla="*/ 31 w 44"/>
                <a:gd name="T5" fmla="*/ 0 h 34"/>
              </a:gdLst>
              <a:ahLst/>
              <a:cxnLst>
                <a:cxn ang="0">
                  <a:pos x="T0" y="T1"/>
                </a:cxn>
                <a:cxn ang="0">
                  <a:pos x="T2" y="T3"/>
                </a:cxn>
                <a:cxn ang="0">
                  <a:pos x="T4" y="T5"/>
                </a:cxn>
              </a:cxnLst>
              <a:rect l="0" t="0" r="r" b="b"/>
              <a:pathLst>
                <a:path w="44" h="34">
                  <a:moveTo>
                    <a:pt x="31" y="0"/>
                  </a:moveTo>
                  <a:cubicBezTo>
                    <a:pt x="39" y="0"/>
                    <a:pt x="44" y="12"/>
                    <a:pt x="42" y="19"/>
                  </a:cubicBezTo>
                  <a:cubicBezTo>
                    <a:pt x="25" y="34"/>
                    <a:pt x="0" y="8"/>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6" name="Freeform 46">
              <a:extLst>
                <a:ext uri="{FF2B5EF4-FFF2-40B4-BE49-F238E27FC236}">
                  <a16:creationId xmlns:a16="http://schemas.microsoft.com/office/drawing/2014/main" id="{C03EAE8C-6089-40E5-9361-2E266A1EEBA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24696" y="2830776"/>
              <a:ext cx="121406" cy="81603"/>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7" name="Freeform 47">
              <a:extLst>
                <a:ext uri="{FF2B5EF4-FFF2-40B4-BE49-F238E27FC236}">
                  <a16:creationId xmlns:a16="http://schemas.microsoft.com/office/drawing/2014/main" id="{02E3A077-F087-4E14-A13E-4E9D4369B1F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82841" y="3849727"/>
              <a:ext cx="147990" cy="78339"/>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10"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8" name="Freeform 48">
              <a:extLst>
                <a:ext uri="{FF2B5EF4-FFF2-40B4-BE49-F238E27FC236}">
                  <a16:creationId xmlns:a16="http://schemas.microsoft.com/office/drawing/2014/main" id="{7CE4FAAA-45E7-4C86-B59A-F284B79EFD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78098" y="3616257"/>
              <a:ext cx="133812" cy="79154"/>
            </a:xfrm>
            <a:custGeom>
              <a:avLst/>
              <a:gdLst>
                <a:gd name="T0" fmla="*/ 19 w 41"/>
                <a:gd name="T1" fmla="*/ 0 h 26"/>
                <a:gd name="T2" fmla="*/ 7 w 41"/>
                <a:gd name="T3" fmla="*/ 19 h 26"/>
                <a:gd name="T4" fmla="*/ 19 w 41"/>
                <a:gd name="T5" fmla="*/ 0 h 26"/>
              </a:gdLst>
              <a:ahLst/>
              <a:cxnLst>
                <a:cxn ang="0">
                  <a:pos x="T0" y="T1"/>
                </a:cxn>
                <a:cxn ang="0">
                  <a:pos x="T2" y="T3"/>
                </a:cxn>
                <a:cxn ang="0">
                  <a:pos x="T4" y="T5"/>
                </a:cxn>
              </a:cxnLst>
              <a:rect l="0" t="0" r="r" b="b"/>
              <a:pathLst>
                <a:path w="41" h="26">
                  <a:moveTo>
                    <a:pt x="19" y="0"/>
                  </a:moveTo>
                  <a:cubicBezTo>
                    <a:pt x="41" y="9"/>
                    <a:pt x="28" y="26"/>
                    <a:pt x="7" y="19"/>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89" name="Freeform 49">
              <a:extLst>
                <a:ext uri="{FF2B5EF4-FFF2-40B4-BE49-F238E27FC236}">
                  <a16:creationId xmlns:a16="http://schemas.microsoft.com/office/drawing/2014/main" id="{E2689B62-CCA1-4EE5-B622-FBA51686891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76712" y="6507925"/>
              <a:ext cx="127608" cy="81603"/>
            </a:xfrm>
            <a:custGeom>
              <a:avLst/>
              <a:gdLst>
                <a:gd name="T0" fmla="*/ 21 w 39"/>
                <a:gd name="T1" fmla="*/ 2 h 27"/>
                <a:gd name="T2" fmla="*/ 26 w 39"/>
                <a:gd name="T3" fmla="*/ 24 h 27"/>
                <a:gd name="T4" fmla="*/ 21 w 39"/>
                <a:gd name="T5" fmla="*/ 2 h 27"/>
              </a:gdLst>
              <a:ahLst/>
              <a:cxnLst>
                <a:cxn ang="0">
                  <a:pos x="T0" y="T1"/>
                </a:cxn>
                <a:cxn ang="0">
                  <a:pos x="T2" y="T3"/>
                </a:cxn>
                <a:cxn ang="0">
                  <a:pos x="T4" y="T5"/>
                </a:cxn>
              </a:cxnLst>
              <a:rect l="0" t="0" r="r" b="b"/>
              <a:pathLst>
                <a:path w="39" h="27">
                  <a:moveTo>
                    <a:pt x="21" y="2"/>
                  </a:moveTo>
                  <a:cubicBezTo>
                    <a:pt x="36" y="0"/>
                    <a:pt x="39" y="17"/>
                    <a:pt x="26" y="24"/>
                  </a:cubicBezTo>
                  <a:cubicBezTo>
                    <a:pt x="8" y="27"/>
                    <a:pt x="0" y="9"/>
                    <a:pt x="21"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0" name="Freeform 8">
              <a:extLst>
                <a:ext uri="{FF2B5EF4-FFF2-40B4-BE49-F238E27FC236}">
                  <a16:creationId xmlns:a16="http://schemas.microsoft.com/office/drawing/2014/main" id="{113638EE-3BCF-4315-A329-3C6766A3890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41853" y="3490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1" name="Freeform 106">
              <a:extLst>
                <a:ext uri="{FF2B5EF4-FFF2-40B4-BE49-F238E27FC236}">
                  <a16:creationId xmlns:a16="http://schemas.microsoft.com/office/drawing/2014/main" id="{4FB36B8F-335B-40F2-83BB-C2B2689DC2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01184" y="6639670"/>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grpSp>
      <p:grpSp>
        <p:nvGrpSpPr>
          <p:cNvPr id="292" name="Group 66">
            <a:extLst>
              <a:ext uri="{FF2B5EF4-FFF2-40B4-BE49-F238E27FC236}">
                <a16:creationId xmlns:a16="http://schemas.microsoft.com/office/drawing/2014/main" id="{A1B0DAD3-DAD3-4D41-8EF0-B03422E473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96450" y="13394"/>
            <a:ext cx="494218" cy="6814823"/>
            <a:chOff x="11096450" y="13394"/>
            <a:chExt cx="494218" cy="6814823"/>
          </a:xfrm>
          <a:solidFill>
            <a:schemeClr val="bg2"/>
          </a:solidFill>
        </p:grpSpPr>
        <p:sp>
          <p:nvSpPr>
            <p:cNvPr id="293" name="Freeform 8">
              <a:extLst>
                <a:ext uri="{FF2B5EF4-FFF2-40B4-BE49-F238E27FC236}">
                  <a16:creationId xmlns:a16="http://schemas.microsoft.com/office/drawing/2014/main" id="{729F7DF5-CF56-4F67-9883-903E49BE12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8009" y="671857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4" name="Freeform 10">
              <a:extLst>
                <a:ext uri="{FF2B5EF4-FFF2-40B4-BE49-F238E27FC236}">
                  <a16:creationId xmlns:a16="http://schemas.microsoft.com/office/drawing/2014/main" id="{B7E65000-B427-4CEF-B2A9-ECA839855F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75034" y="77813"/>
              <a:ext cx="138242" cy="88130"/>
            </a:xfrm>
            <a:custGeom>
              <a:avLst/>
              <a:gdLst>
                <a:gd name="T0" fmla="*/ 22 w 42"/>
                <a:gd name="T1" fmla="*/ 0 h 29"/>
                <a:gd name="T2" fmla="*/ 14 w 42"/>
                <a:gd name="T3" fmla="*/ 25 h 29"/>
                <a:gd name="T4" fmla="*/ 22 w 42"/>
                <a:gd name="T5" fmla="*/ 0 h 29"/>
              </a:gdLst>
              <a:ahLst/>
              <a:cxnLst>
                <a:cxn ang="0">
                  <a:pos x="T0" y="T1"/>
                </a:cxn>
                <a:cxn ang="0">
                  <a:pos x="T2" y="T3"/>
                </a:cxn>
                <a:cxn ang="0">
                  <a:pos x="T4" y="T5"/>
                </a:cxn>
              </a:cxnLst>
              <a:rect l="0" t="0" r="r" b="b"/>
              <a:pathLst>
                <a:path w="42" h="29">
                  <a:moveTo>
                    <a:pt x="22" y="0"/>
                  </a:moveTo>
                  <a:cubicBezTo>
                    <a:pt x="42" y="7"/>
                    <a:pt x="28" y="29"/>
                    <a:pt x="14" y="25"/>
                  </a:cubicBezTo>
                  <a:cubicBezTo>
                    <a:pt x="0" y="18"/>
                    <a:pt x="8" y="1"/>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5" name="Freeform 15">
              <a:extLst>
                <a:ext uri="{FF2B5EF4-FFF2-40B4-BE49-F238E27FC236}">
                  <a16:creationId xmlns:a16="http://schemas.microsoft.com/office/drawing/2014/main" id="{1D82BADA-E191-4C51-A377-7D1EA989D4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78964" y="592010"/>
              <a:ext cx="121406" cy="72626"/>
            </a:xfrm>
            <a:custGeom>
              <a:avLst/>
              <a:gdLst>
                <a:gd name="T0" fmla="*/ 16 w 37"/>
                <a:gd name="T1" fmla="*/ 0 h 24"/>
                <a:gd name="T2" fmla="*/ 11 w 37"/>
                <a:gd name="T3" fmla="*/ 24 h 24"/>
                <a:gd name="T4" fmla="*/ 16 w 37"/>
                <a:gd name="T5" fmla="*/ 0 h 24"/>
              </a:gdLst>
              <a:ahLst/>
              <a:cxnLst>
                <a:cxn ang="0">
                  <a:pos x="T0" y="T1"/>
                </a:cxn>
                <a:cxn ang="0">
                  <a:pos x="T2" y="T3"/>
                </a:cxn>
                <a:cxn ang="0">
                  <a:pos x="T4" y="T5"/>
                </a:cxn>
              </a:cxnLst>
              <a:rect l="0" t="0" r="r" b="b"/>
              <a:pathLst>
                <a:path w="37" h="24">
                  <a:moveTo>
                    <a:pt x="16" y="0"/>
                  </a:moveTo>
                  <a:cubicBezTo>
                    <a:pt x="37" y="6"/>
                    <a:pt x="30" y="20"/>
                    <a:pt x="11" y="24"/>
                  </a:cubicBezTo>
                  <a:cubicBezTo>
                    <a:pt x="0" y="17"/>
                    <a:pt x="5"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6" name="Freeform 18">
              <a:extLst>
                <a:ext uri="{FF2B5EF4-FFF2-40B4-BE49-F238E27FC236}">
                  <a16:creationId xmlns:a16="http://schemas.microsoft.com/office/drawing/2014/main" id="{C074E073-07CB-4DD6-BFC8-E9FD63D4AC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82378" y="335267"/>
              <a:ext cx="138242" cy="78339"/>
            </a:xfrm>
            <a:custGeom>
              <a:avLst/>
              <a:gdLst>
                <a:gd name="T0" fmla="*/ 6 w 42"/>
                <a:gd name="T1" fmla="*/ 6 h 26"/>
                <a:gd name="T2" fmla="*/ 21 w 42"/>
                <a:gd name="T3" fmla="*/ 26 h 26"/>
                <a:gd name="T4" fmla="*/ 6 w 42"/>
                <a:gd name="T5" fmla="*/ 6 h 26"/>
              </a:gdLst>
              <a:ahLst/>
              <a:cxnLst>
                <a:cxn ang="0">
                  <a:pos x="T0" y="T1"/>
                </a:cxn>
                <a:cxn ang="0">
                  <a:pos x="T2" y="T3"/>
                </a:cxn>
                <a:cxn ang="0">
                  <a:pos x="T4" y="T5"/>
                </a:cxn>
              </a:cxnLst>
              <a:rect l="0" t="0" r="r" b="b"/>
              <a:pathLst>
                <a:path w="42" h="26">
                  <a:moveTo>
                    <a:pt x="6" y="6"/>
                  </a:moveTo>
                  <a:cubicBezTo>
                    <a:pt x="25" y="0"/>
                    <a:pt x="42" y="17"/>
                    <a:pt x="21" y="26"/>
                  </a:cubicBezTo>
                  <a:cubicBezTo>
                    <a:pt x="9" y="26"/>
                    <a:pt x="0" y="16"/>
                    <a:pt x="6" y="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7" name="Freeform 19">
              <a:extLst>
                <a:ext uri="{FF2B5EF4-FFF2-40B4-BE49-F238E27FC236}">
                  <a16:creationId xmlns:a16="http://schemas.microsoft.com/office/drawing/2014/main" id="{211152B9-90BD-4804-BCC5-4B0FEEF372B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7714" y="2021691"/>
              <a:ext cx="124951" cy="69362"/>
            </a:xfrm>
            <a:custGeom>
              <a:avLst/>
              <a:gdLst>
                <a:gd name="T0" fmla="*/ 16 w 38"/>
                <a:gd name="T1" fmla="*/ 0 h 23"/>
                <a:gd name="T2" fmla="*/ 10 w 38"/>
                <a:gd name="T3" fmla="*/ 23 h 23"/>
                <a:gd name="T4" fmla="*/ 16 w 38"/>
                <a:gd name="T5" fmla="*/ 0 h 23"/>
              </a:gdLst>
              <a:ahLst/>
              <a:cxnLst>
                <a:cxn ang="0">
                  <a:pos x="T0" y="T1"/>
                </a:cxn>
                <a:cxn ang="0">
                  <a:pos x="T2" y="T3"/>
                </a:cxn>
                <a:cxn ang="0">
                  <a:pos x="T4" y="T5"/>
                </a:cxn>
              </a:cxnLst>
              <a:rect l="0" t="0" r="r" b="b"/>
              <a:pathLst>
                <a:path w="38" h="23">
                  <a:moveTo>
                    <a:pt x="16" y="0"/>
                  </a:moveTo>
                  <a:cubicBezTo>
                    <a:pt x="38" y="8"/>
                    <a:pt x="31" y="18"/>
                    <a:pt x="10" y="23"/>
                  </a:cubicBezTo>
                  <a:cubicBezTo>
                    <a:pt x="0" y="16"/>
                    <a:pt x="4" y="3"/>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8" name="Freeform 20">
              <a:extLst>
                <a:ext uri="{FF2B5EF4-FFF2-40B4-BE49-F238E27FC236}">
                  <a16:creationId xmlns:a16="http://schemas.microsoft.com/office/drawing/2014/main" id="{941B26CC-1C9B-4149-9647-3A0E0C9D20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14629" y="2272420"/>
              <a:ext cx="128495" cy="78339"/>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299" name="Freeform 22">
              <a:extLst>
                <a:ext uri="{FF2B5EF4-FFF2-40B4-BE49-F238E27FC236}">
                  <a16:creationId xmlns:a16="http://schemas.microsoft.com/office/drawing/2014/main" id="{7576EDD8-60BD-4230-9FE5-5302F91208B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26398" y="1049544"/>
              <a:ext cx="150648" cy="99554"/>
            </a:xfrm>
            <a:custGeom>
              <a:avLst/>
              <a:gdLst>
                <a:gd name="T0" fmla="*/ 26 w 46"/>
                <a:gd name="T1" fmla="*/ 0 h 33"/>
                <a:gd name="T2" fmla="*/ 38 w 46"/>
                <a:gd name="T3" fmla="*/ 22 h 33"/>
                <a:gd name="T4" fmla="*/ 26 w 46"/>
                <a:gd name="T5" fmla="*/ 0 h 33"/>
              </a:gdLst>
              <a:ahLst/>
              <a:cxnLst>
                <a:cxn ang="0">
                  <a:pos x="T0" y="T1"/>
                </a:cxn>
                <a:cxn ang="0">
                  <a:pos x="T2" y="T3"/>
                </a:cxn>
                <a:cxn ang="0">
                  <a:pos x="T4" y="T5"/>
                </a:cxn>
              </a:cxnLst>
              <a:rect l="0" t="0" r="r" b="b"/>
              <a:pathLst>
                <a:path w="46" h="33">
                  <a:moveTo>
                    <a:pt x="26" y="0"/>
                  </a:moveTo>
                  <a:cubicBezTo>
                    <a:pt x="29" y="0"/>
                    <a:pt x="46" y="16"/>
                    <a:pt x="38" y="22"/>
                  </a:cubicBezTo>
                  <a:cubicBezTo>
                    <a:pt x="16" y="33"/>
                    <a:pt x="0" y="5"/>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0" name="Freeform 23">
              <a:extLst>
                <a:ext uri="{FF2B5EF4-FFF2-40B4-BE49-F238E27FC236}">
                  <a16:creationId xmlns:a16="http://schemas.microsoft.com/office/drawing/2014/main" id="{F68478BC-1899-4718-B999-C7EE2F6F5B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40085" y="836978"/>
              <a:ext cx="134697" cy="81603"/>
            </a:xfrm>
            <a:custGeom>
              <a:avLst/>
              <a:gdLst>
                <a:gd name="T0" fmla="*/ 19 w 41"/>
                <a:gd name="T1" fmla="*/ 0 h 27"/>
                <a:gd name="T2" fmla="*/ 8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10"/>
                    <a:pt x="28" y="27"/>
                    <a:pt x="8" y="20"/>
                  </a:cubicBezTo>
                  <a:cubicBezTo>
                    <a:pt x="0" y="8"/>
                    <a:pt x="7" y="2"/>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1" name="Freeform 26">
              <a:extLst>
                <a:ext uri="{FF2B5EF4-FFF2-40B4-BE49-F238E27FC236}">
                  <a16:creationId xmlns:a16="http://schemas.microsoft.com/office/drawing/2014/main" id="{B02BAA58-19A0-4BE5-8596-7AF02A91C9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27309" y="1320685"/>
              <a:ext cx="127608" cy="78339"/>
            </a:xfrm>
            <a:custGeom>
              <a:avLst/>
              <a:gdLst>
                <a:gd name="T0" fmla="*/ 24 w 39"/>
                <a:gd name="T1" fmla="*/ 0 h 26"/>
                <a:gd name="T2" fmla="*/ 20 w 39"/>
                <a:gd name="T3" fmla="*/ 25 h 26"/>
                <a:gd name="T4" fmla="*/ 24 w 39"/>
                <a:gd name="T5" fmla="*/ 0 h 26"/>
              </a:gdLst>
              <a:ahLst/>
              <a:cxnLst>
                <a:cxn ang="0">
                  <a:pos x="T0" y="T1"/>
                </a:cxn>
                <a:cxn ang="0">
                  <a:pos x="T2" y="T3"/>
                </a:cxn>
                <a:cxn ang="0">
                  <a:pos x="T4" y="T5"/>
                </a:cxn>
              </a:cxnLst>
              <a:rect l="0" t="0" r="r" b="b"/>
              <a:pathLst>
                <a:path w="39" h="26">
                  <a:moveTo>
                    <a:pt x="24" y="0"/>
                  </a:moveTo>
                  <a:cubicBezTo>
                    <a:pt x="39" y="2"/>
                    <a:pt x="36" y="26"/>
                    <a:pt x="20" y="25"/>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2" name="Freeform 27">
              <a:extLst>
                <a:ext uri="{FF2B5EF4-FFF2-40B4-BE49-F238E27FC236}">
                  <a16:creationId xmlns:a16="http://schemas.microsoft.com/office/drawing/2014/main" id="{ED0FD3ED-A6B2-480A-8B6C-36B4921644A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7470" y="1778440"/>
              <a:ext cx="131153" cy="93843"/>
            </a:xfrm>
            <a:custGeom>
              <a:avLst/>
              <a:gdLst>
                <a:gd name="T0" fmla="*/ 22 w 40"/>
                <a:gd name="T1" fmla="*/ 0 h 31"/>
                <a:gd name="T2" fmla="*/ 16 w 40"/>
                <a:gd name="T3" fmla="*/ 25 h 31"/>
                <a:gd name="T4" fmla="*/ 22 w 40"/>
                <a:gd name="T5" fmla="*/ 0 h 31"/>
              </a:gdLst>
              <a:ahLst/>
              <a:cxnLst>
                <a:cxn ang="0">
                  <a:pos x="T0" y="T1"/>
                </a:cxn>
                <a:cxn ang="0">
                  <a:pos x="T2" y="T3"/>
                </a:cxn>
                <a:cxn ang="0">
                  <a:pos x="T4" y="T5"/>
                </a:cxn>
              </a:cxnLst>
              <a:rect l="0" t="0" r="r" b="b"/>
              <a:pathLst>
                <a:path w="40" h="31">
                  <a:moveTo>
                    <a:pt x="22" y="0"/>
                  </a:moveTo>
                  <a:cubicBezTo>
                    <a:pt x="39" y="3"/>
                    <a:pt x="40" y="31"/>
                    <a:pt x="16" y="25"/>
                  </a:cubicBezTo>
                  <a:cubicBezTo>
                    <a:pt x="0" y="7"/>
                    <a:pt x="13" y="4"/>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3" name="Freeform 28">
              <a:extLst>
                <a:ext uri="{FF2B5EF4-FFF2-40B4-BE49-F238E27FC236}">
                  <a16:creationId xmlns:a16="http://schemas.microsoft.com/office/drawing/2014/main" id="{46C958D0-B4D1-4E20-87DA-CDF757B564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4869" y="1535195"/>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7"/>
                    <a:pt x="31" y="17"/>
                    <a:pt x="11" y="23"/>
                  </a:cubicBezTo>
                  <a:cubicBezTo>
                    <a:pt x="0" y="16"/>
                    <a:pt x="4" y="2"/>
                    <a:pt x="1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4" name="Freeform 30">
              <a:extLst>
                <a:ext uri="{FF2B5EF4-FFF2-40B4-BE49-F238E27FC236}">
                  <a16:creationId xmlns:a16="http://schemas.microsoft.com/office/drawing/2014/main" id="{3E2B5B4A-13C5-4187-BF16-1B0C4EC6D1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80119" y="1078297"/>
              <a:ext cx="9748" cy="5712"/>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2" y="1"/>
                    <a:pt x="3" y="2"/>
                    <a:pt x="2" y="2"/>
                  </a:cubicBezTo>
                  <a:cubicBezTo>
                    <a:pt x="1" y="2"/>
                    <a:pt x="0" y="1"/>
                    <a:pt x="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5" name="Freeform 43">
              <a:extLst>
                <a:ext uri="{FF2B5EF4-FFF2-40B4-BE49-F238E27FC236}">
                  <a16:creationId xmlns:a16="http://schemas.microsoft.com/office/drawing/2014/main" id="{8B7A471E-57F9-4AC4-B3DE-6A75C2A490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94111" y="860614"/>
              <a:ext cx="143559" cy="75075"/>
            </a:xfrm>
            <a:custGeom>
              <a:avLst/>
              <a:gdLst>
                <a:gd name="T0" fmla="*/ 28 w 44"/>
                <a:gd name="T1" fmla="*/ 0 h 25"/>
                <a:gd name="T2" fmla="*/ 25 w 44"/>
                <a:gd name="T3" fmla="*/ 25 h 25"/>
                <a:gd name="T4" fmla="*/ 28 w 44"/>
                <a:gd name="T5" fmla="*/ 0 h 25"/>
              </a:gdLst>
              <a:ahLst/>
              <a:cxnLst>
                <a:cxn ang="0">
                  <a:pos x="T0" y="T1"/>
                </a:cxn>
                <a:cxn ang="0">
                  <a:pos x="T2" y="T3"/>
                </a:cxn>
                <a:cxn ang="0">
                  <a:pos x="T4" y="T5"/>
                </a:cxn>
              </a:cxnLst>
              <a:rect l="0" t="0" r="r" b="b"/>
              <a:pathLst>
                <a:path w="44" h="25">
                  <a:moveTo>
                    <a:pt x="28" y="0"/>
                  </a:moveTo>
                  <a:cubicBezTo>
                    <a:pt x="44" y="2"/>
                    <a:pt x="38" y="22"/>
                    <a:pt x="25" y="25"/>
                  </a:cubicBezTo>
                  <a:cubicBezTo>
                    <a:pt x="0" y="25"/>
                    <a:pt x="9" y="5"/>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6" name="Freeform 51">
              <a:extLst>
                <a:ext uri="{FF2B5EF4-FFF2-40B4-BE49-F238E27FC236}">
                  <a16:creationId xmlns:a16="http://schemas.microsoft.com/office/drawing/2014/main" id="{01E6B5E8-B33D-4D70-B30A-823D655388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67080" y="1015030"/>
              <a:ext cx="115202" cy="90579"/>
            </a:xfrm>
            <a:custGeom>
              <a:avLst/>
              <a:gdLst>
                <a:gd name="T0" fmla="*/ 19 w 35"/>
                <a:gd name="T1" fmla="*/ 0 h 30"/>
                <a:gd name="T2" fmla="*/ 33 w 35"/>
                <a:gd name="T3" fmla="*/ 15 h 30"/>
                <a:gd name="T4" fmla="*/ 25 w 35"/>
                <a:gd name="T5" fmla="*/ 19 h 30"/>
                <a:gd name="T6" fmla="*/ 19 w 35"/>
                <a:gd name="T7" fmla="*/ 0 h 30"/>
              </a:gdLst>
              <a:ahLst/>
              <a:cxnLst>
                <a:cxn ang="0">
                  <a:pos x="T0" y="T1"/>
                </a:cxn>
                <a:cxn ang="0">
                  <a:pos x="T2" y="T3"/>
                </a:cxn>
                <a:cxn ang="0">
                  <a:pos x="T4" y="T5"/>
                </a:cxn>
                <a:cxn ang="0">
                  <a:pos x="T6" y="T7"/>
                </a:cxn>
              </a:cxnLst>
              <a:rect l="0" t="0" r="r" b="b"/>
              <a:pathLst>
                <a:path w="35" h="30">
                  <a:moveTo>
                    <a:pt x="19" y="0"/>
                  </a:moveTo>
                  <a:cubicBezTo>
                    <a:pt x="26" y="0"/>
                    <a:pt x="35" y="8"/>
                    <a:pt x="33" y="15"/>
                  </a:cubicBezTo>
                  <a:cubicBezTo>
                    <a:pt x="30" y="12"/>
                    <a:pt x="27" y="17"/>
                    <a:pt x="25" y="19"/>
                  </a:cubicBezTo>
                  <a:cubicBezTo>
                    <a:pt x="7" y="30"/>
                    <a:pt x="0" y="5"/>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7" name="Freeform 52">
              <a:extLst>
                <a:ext uri="{FF2B5EF4-FFF2-40B4-BE49-F238E27FC236}">
                  <a16:creationId xmlns:a16="http://schemas.microsoft.com/office/drawing/2014/main" id="{04BD65AE-3613-409E-859A-F5E47E7ED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64085" y="450599"/>
              <a:ext cx="118747" cy="81603"/>
            </a:xfrm>
            <a:custGeom>
              <a:avLst/>
              <a:gdLst>
                <a:gd name="T0" fmla="*/ 21 w 36"/>
                <a:gd name="T1" fmla="*/ 0 h 27"/>
                <a:gd name="T2" fmla="*/ 22 w 36"/>
                <a:gd name="T3" fmla="*/ 27 h 27"/>
                <a:gd name="T4" fmla="*/ 21 w 36"/>
                <a:gd name="T5" fmla="*/ 0 h 27"/>
              </a:gdLst>
              <a:ahLst/>
              <a:cxnLst>
                <a:cxn ang="0">
                  <a:pos x="T0" y="T1"/>
                </a:cxn>
                <a:cxn ang="0">
                  <a:pos x="T2" y="T3"/>
                </a:cxn>
                <a:cxn ang="0">
                  <a:pos x="T4" y="T5"/>
                </a:cxn>
              </a:cxnLst>
              <a:rect l="0" t="0" r="r" b="b"/>
              <a:pathLst>
                <a:path w="36" h="27">
                  <a:moveTo>
                    <a:pt x="21" y="0"/>
                  </a:moveTo>
                  <a:cubicBezTo>
                    <a:pt x="33" y="3"/>
                    <a:pt x="36" y="23"/>
                    <a:pt x="22" y="27"/>
                  </a:cubicBezTo>
                  <a:cubicBezTo>
                    <a:pt x="3" y="25"/>
                    <a:pt x="0" y="1"/>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8" name="Freeform 53">
              <a:extLst>
                <a:ext uri="{FF2B5EF4-FFF2-40B4-BE49-F238E27FC236}">
                  <a16:creationId xmlns:a16="http://schemas.microsoft.com/office/drawing/2014/main" id="{6AC52B47-CF30-4905-A913-8016FD7DF86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55166" y="1253803"/>
              <a:ext cx="127608" cy="79154"/>
            </a:xfrm>
            <a:custGeom>
              <a:avLst/>
              <a:gdLst>
                <a:gd name="T0" fmla="*/ 24 w 39"/>
                <a:gd name="T1" fmla="*/ 0 h 26"/>
                <a:gd name="T2" fmla="*/ 20 w 39"/>
                <a:gd name="T3" fmla="*/ 26 h 26"/>
                <a:gd name="T4" fmla="*/ 24 w 39"/>
                <a:gd name="T5" fmla="*/ 0 h 26"/>
              </a:gdLst>
              <a:ahLst/>
              <a:cxnLst>
                <a:cxn ang="0">
                  <a:pos x="T0" y="T1"/>
                </a:cxn>
                <a:cxn ang="0">
                  <a:pos x="T2" y="T3"/>
                </a:cxn>
                <a:cxn ang="0">
                  <a:pos x="T4" y="T5"/>
                </a:cxn>
              </a:cxnLst>
              <a:rect l="0" t="0" r="r" b="b"/>
              <a:pathLst>
                <a:path w="39" h="26">
                  <a:moveTo>
                    <a:pt x="24" y="0"/>
                  </a:moveTo>
                  <a:cubicBezTo>
                    <a:pt x="39" y="3"/>
                    <a:pt x="36" y="26"/>
                    <a:pt x="20" y="26"/>
                  </a:cubicBezTo>
                  <a:cubicBezTo>
                    <a:pt x="0" y="18"/>
                    <a:pt x="3"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84" name="Freeform 54">
              <a:extLst>
                <a:ext uri="{FF2B5EF4-FFF2-40B4-BE49-F238E27FC236}">
                  <a16:creationId xmlns:a16="http://schemas.microsoft.com/office/drawing/2014/main" id="{945DD375-89B4-4594-879C-C88E3E07E4E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41013" y="614227"/>
              <a:ext cx="134697" cy="105266"/>
            </a:xfrm>
            <a:custGeom>
              <a:avLst/>
              <a:gdLst>
                <a:gd name="T0" fmla="*/ 28 w 41"/>
                <a:gd name="T1" fmla="*/ 2 h 35"/>
                <a:gd name="T2" fmla="*/ 40 w 41"/>
                <a:gd name="T3" fmla="*/ 21 h 35"/>
                <a:gd name="T4" fmla="*/ 28 w 41"/>
                <a:gd name="T5" fmla="*/ 2 h 35"/>
              </a:gdLst>
              <a:ahLst/>
              <a:cxnLst>
                <a:cxn ang="0">
                  <a:pos x="T0" y="T1"/>
                </a:cxn>
                <a:cxn ang="0">
                  <a:pos x="T2" y="T3"/>
                </a:cxn>
                <a:cxn ang="0">
                  <a:pos x="T4" y="T5"/>
                </a:cxn>
              </a:cxnLst>
              <a:rect l="0" t="0" r="r" b="b"/>
              <a:pathLst>
                <a:path w="41" h="35">
                  <a:moveTo>
                    <a:pt x="28" y="2"/>
                  </a:moveTo>
                  <a:cubicBezTo>
                    <a:pt x="37" y="0"/>
                    <a:pt x="41" y="13"/>
                    <a:pt x="40" y="21"/>
                  </a:cubicBezTo>
                  <a:cubicBezTo>
                    <a:pt x="22" y="35"/>
                    <a:pt x="0" y="10"/>
                    <a:pt x="28"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09" name="Freeform 55">
              <a:extLst>
                <a:ext uri="{FF2B5EF4-FFF2-40B4-BE49-F238E27FC236}">
                  <a16:creationId xmlns:a16="http://schemas.microsoft.com/office/drawing/2014/main" id="{4EF2ED92-CD73-4432-B715-54794B6CC8C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55026" y="1463404"/>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3"/>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0" name="Freeform 56">
              <a:extLst>
                <a:ext uri="{FF2B5EF4-FFF2-40B4-BE49-F238E27FC236}">
                  <a16:creationId xmlns:a16="http://schemas.microsoft.com/office/drawing/2014/main" id="{4C080334-01D5-4AEE-B802-115F8FF429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1585" y="2335317"/>
              <a:ext cx="128495" cy="72626"/>
            </a:xfrm>
            <a:custGeom>
              <a:avLst/>
              <a:gdLst>
                <a:gd name="T0" fmla="*/ 21 w 39"/>
                <a:gd name="T1" fmla="*/ 0 h 24"/>
                <a:gd name="T2" fmla="*/ 22 w 39"/>
                <a:gd name="T3" fmla="*/ 24 h 24"/>
                <a:gd name="T4" fmla="*/ 21 w 39"/>
                <a:gd name="T5" fmla="*/ 0 h 24"/>
              </a:gdLst>
              <a:ahLst/>
              <a:cxnLst>
                <a:cxn ang="0">
                  <a:pos x="T0" y="T1"/>
                </a:cxn>
                <a:cxn ang="0">
                  <a:pos x="T2" y="T3"/>
                </a:cxn>
                <a:cxn ang="0">
                  <a:pos x="T4" y="T5"/>
                </a:cxn>
              </a:cxnLst>
              <a:rect l="0" t="0" r="r" b="b"/>
              <a:pathLst>
                <a:path w="39" h="24">
                  <a:moveTo>
                    <a:pt x="21" y="0"/>
                  </a:moveTo>
                  <a:cubicBezTo>
                    <a:pt x="37" y="0"/>
                    <a:pt x="39" y="23"/>
                    <a:pt x="22" y="24"/>
                  </a:cubicBezTo>
                  <a:cubicBezTo>
                    <a:pt x="7" y="22"/>
                    <a:pt x="0" y="5"/>
                    <a:pt x="2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1" name="Freeform 57">
              <a:extLst>
                <a:ext uri="{FF2B5EF4-FFF2-40B4-BE49-F238E27FC236}">
                  <a16:creationId xmlns:a16="http://schemas.microsoft.com/office/drawing/2014/main" id="{5B2CD9BC-4DF9-4317-9F4F-168D1E48FF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41175" y="1673149"/>
              <a:ext cx="140901" cy="93843"/>
            </a:xfrm>
            <a:custGeom>
              <a:avLst/>
              <a:gdLst>
                <a:gd name="T0" fmla="*/ 27 w 43"/>
                <a:gd name="T1" fmla="*/ 3 h 31"/>
                <a:gd name="T2" fmla="*/ 40 w 43"/>
                <a:gd name="T3" fmla="*/ 23 h 31"/>
                <a:gd name="T4" fmla="*/ 27 w 43"/>
                <a:gd name="T5" fmla="*/ 3 h 31"/>
              </a:gdLst>
              <a:ahLst/>
              <a:cxnLst>
                <a:cxn ang="0">
                  <a:pos x="T0" y="T1"/>
                </a:cxn>
                <a:cxn ang="0">
                  <a:pos x="T2" y="T3"/>
                </a:cxn>
                <a:cxn ang="0">
                  <a:pos x="T4" y="T5"/>
                </a:cxn>
              </a:cxnLst>
              <a:rect l="0" t="0" r="r" b="b"/>
              <a:pathLst>
                <a:path w="43" h="31">
                  <a:moveTo>
                    <a:pt x="27" y="3"/>
                  </a:moveTo>
                  <a:cubicBezTo>
                    <a:pt x="35" y="0"/>
                    <a:pt x="43" y="17"/>
                    <a:pt x="40" y="23"/>
                  </a:cubicBezTo>
                  <a:cubicBezTo>
                    <a:pt x="21" y="31"/>
                    <a:pt x="0" y="15"/>
                    <a:pt x="27"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2" name="Freeform 59">
              <a:extLst>
                <a:ext uri="{FF2B5EF4-FFF2-40B4-BE49-F238E27FC236}">
                  <a16:creationId xmlns:a16="http://schemas.microsoft.com/office/drawing/2014/main" id="{9ED340BE-C2EA-4C3D-9E5F-49D0601E22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20625" y="255502"/>
              <a:ext cx="124063" cy="78339"/>
            </a:xfrm>
            <a:custGeom>
              <a:avLst/>
              <a:gdLst>
                <a:gd name="T0" fmla="*/ 22 w 38"/>
                <a:gd name="T1" fmla="*/ 0 h 26"/>
                <a:gd name="T2" fmla="*/ 18 w 38"/>
                <a:gd name="T3" fmla="*/ 26 h 26"/>
                <a:gd name="T4" fmla="*/ 22 w 38"/>
                <a:gd name="T5" fmla="*/ 0 h 26"/>
              </a:gdLst>
              <a:ahLst/>
              <a:cxnLst>
                <a:cxn ang="0">
                  <a:pos x="T0" y="T1"/>
                </a:cxn>
                <a:cxn ang="0">
                  <a:pos x="T2" y="T3"/>
                </a:cxn>
                <a:cxn ang="0">
                  <a:pos x="T4" y="T5"/>
                </a:cxn>
              </a:cxnLst>
              <a:rect l="0" t="0" r="r" b="b"/>
              <a:pathLst>
                <a:path w="38" h="26">
                  <a:moveTo>
                    <a:pt x="22" y="0"/>
                  </a:moveTo>
                  <a:cubicBezTo>
                    <a:pt x="38" y="3"/>
                    <a:pt x="33" y="25"/>
                    <a:pt x="18" y="26"/>
                  </a:cubicBezTo>
                  <a:cubicBezTo>
                    <a:pt x="0" y="20"/>
                    <a:pt x="6" y="3"/>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3" name="Freeform 60">
              <a:extLst>
                <a:ext uri="{FF2B5EF4-FFF2-40B4-BE49-F238E27FC236}">
                  <a16:creationId xmlns:a16="http://schemas.microsoft.com/office/drawing/2014/main" id="{F83C564A-309A-4BE2-A1B7-CB9000A40F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15856" y="1902943"/>
              <a:ext cx="131153" cy="69362"/>
            </a:xfrm>
            <a:custGeom>
              <a:avLst/>
              <a:gdLst>
                <a:gd name="T0" fmla="*/ 24 w 40"/>
                <a:gd name="T1" fmla="*/ 0 h 23"/>
                <a:gd name="T2" fmla="*/ 25 w 40"/>
                <a:gd name="T3" fmla="*/ 23 h 23"/>
                <a:gd name="T4" fmla="*/ 24 w 40"/>
                <a:gd name="T5" fmla="*/ 0 h 23"/>
              </a:gdLst>
              <a:ahLst/>
              <a:cxnLst>
                <a:cxn ang="0">
                  <a:pos x="T0" y="T1"/>
                </a:cxn>
                <a:cxn ang="0">
                  <a:pos x="T2" y="T3"/>
                </a:cxn>
                <a:cxn ang="0">
                  <a:pos x="T4" y="T5"/>
                </a:cxn>
              </a:cxnLst>
              <a:rect l="0" t="0" r="r" b="b"/>
              <a:pathLst>
                <a:path w="40" h="23">
                  <a:moveTo>
                    <a:pt x="24" y="0"/>
                  </a:moveTo>
                  <a:cubicBezTo>
                    <a:pt x="40" y="0"/>
                    <a:pt x="38" y="20"/>
                    <a:pt x="25" y="23"/>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4" name="Freeform 61">
              <a:extLst>
                <a:ext uri="{FF2B5EF4-FFF2-40B4-BE49-F238E27FC236}">
                  <a16:creationId xmlns:a16="http://schemas.microsoft.com/office/drawing/2014/main" id="{6DB3A353-2237-4080-B766-F62A628B38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82153" y="2137303"/>
              <a:ext cx="137356" cy="99554"/>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5"/>
                    <a:pt x="16"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5" name="Freeform 5">
              <a:extLst>
                <a:ext uri="{FF2B5EF4-FFF2-40B4-BE49-F238E27FC236}">
                  <a16:creationId xmlns:a16="http://schemas.microsoft.com/office/drawing/2014/main" id="{F97333D1-A657-49E4-BCD3-47476A14CA9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10824" y="2818299"/>
              <a:ext cx="121406" cy="81603"/>
            </a:xfrm>
            <a:custGeom>
              <a:avLst/>
              <a:gdLst>
                <a:gd name="T0" fmla="*/ 20 w 37"/>
                <a:gd name="T1" fmla="*/ 1 h 27"/>
                <a:gd name="T2" fmla="*/ 22 w 37"/>
                <a:gd name="T3" fmla="*/ 27 h 27"/>
                <a:gd name="T4" fmla="*/ 20 w 37"/>
                <a:gd name="T5" fmla="*/ 1 h 27"/>
              </a:gdLst>
              <a:ahLst/>
              <a:cxnLst>
                <a:cxn ang="0">
                  <a:pos x="T0" y="T1"/>
                </a:cxn>
                <a:cxn ang="0">
                  <a:pos x="T2" y="T3"/>
                </a:cxn>
                <a:cxn ang="0">
                  <a:pos x="T4" y="T5"/>
                </a:cxn>
              </a:cxnLst>
              <a:rect l="0" t="0" r="r" b="b"/>
              <a:pathLst>
                <a:path w="37" h="27">
                  <a:moveTo>
                    <a:pt x="20" y="1"/>
                  </a:moveTo>
                  <a:cubicBezTo>
                    <a:pt x="31" y="1"/>
                    <a:pt x="37" y="24"/>
                    <a:pt x="22" y="27"/>
                  </a:cubicBezTo>
                  <a:cubicBezTo>
                    <a:pt x="2" y="27"/>
                    <a:pt x="0" y="0"/>
                    <a:pt x="20"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6" name="Freeform 6">
              <a:extLst>
                <a:ext uri="{FF2B5EF4-FFF2-40B4-BE49-F238E27FC236}">
                  <a16:creationId xmlns:a16="http://schemas.microsoft.com/office/drawing/2014/main" id="{D848B0DC-182E-4466-BC72-7D1D16380FF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91700" y="5088176"/>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7" name="Freeform 7">
              <a:extLst>
                <a:ext uri="{FF2B5EF4-FFF2-40B4-BE49-F238E27FC236}">
                  <a16:creationId xmlns:a16="http://schemas.microsoft.com/office/drawing/2014/main" id="{60CE5FE2-5C67-4168-A845-1851C07B74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71127" y="2531128"/>
              <a:ext cx="138242"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8" name="Freeform 8">
              <a:extLst>
                <a:ext uri="{FF2B5EF4-FFF2-40B4-BE49-F238E27FC236}">
                  <a16:creationId xmlns:a16="http://schemas.microsoft.com/office/drawing/2014/main" id="{FFD9F71E-ACAB-4435-8558-5C891704E5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1349" y="4735882"/>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19" name="Freeform 9">
              <a:extLst>
                <a:ext uri="{FF2B5EF4-FFF2-40B4-BE49-F238E27FC236}">
                  <a16:creationId xmlns:a16="http://schemas.microsoft.com/office/drawing/2014/main" id="{D8F3C4EF-CAB3-477F-9BE6-7AE0EE08611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09487" y="4455410"/>
              <a:ext cx="121406" cy="88130"/>
            </a:xfrm>
            <a:custGeom>
              <a:avLst/>
              <a:gdLst>
                <a:gd name="T0" fmla="*/ 18 w 37"/>
                <a:gd name="T1" fmla="*/ 4 h 29"/>
                <a:gd name="T2" fmla="*/ 22 w 37"/>
                <a:gd name="T3" fmla="*/ 29 h 29"/>
                <a:gd name="T4" fmla="*/ 18 w 37"/>
                <a:gd name="T5" fmla="*/ 4 h 29"/>
              </a:gdLst>
              <a:ahLst/>
              <a:cxnLst>
                <a:cxn ang="0">
                  <a:pos x="T0" y="T1"/>
                </a:cxn>
                <a:cxn ang="0">
                  <a:pos x="T2" y="T3"/>
                </a:cxn>
                <a:cxn ang="0">
                  <a:pos x="T4" y="T5"/>
                </a:cxn>
              </a:cxnLst>
              <a:rect l="0" t="0" r="r" b="b"/>
              <a:pathLst>
                <a:path w="37" h="29">
                  <a:moveTo>
                    <a:pt x="18" y="4"/>
                  </a:moveTo>
                  <a:cubicBezTo>
                    <a:pt x="35" y="0"/>
                    <a:pt x="37" y="28"/>
                    <a:pt x="22" y="29"/>
                  </a:cubicBezTo>
                  <a:cubicBezTo>
                    <a:pt x="7" y="28"/>
                    <a:pt x="0" y="14"/>
                    <a:pt x="18"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0" name="Freeform 11">
              <a:extLst>
                <a:ext uri="{FF2B5EF4-FFF2-40B4-BE49-F238E27FC236}">
                  <a16:creationId xmlns:a16="http://schemas.microsoft.com/office/drawing/2014/main" id="{99F3B109-2DD1-4023-AB8C-C4CFFBC1EE4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69848" y="4194178"/>
              <a:ext cx="143559" cy="102819"/>
            </a:xfrm>
            <a:custGeom>
              <a:avLst/>
              <a:gdLst>
                <a:gd name="T0" fmla="*/ 31 w 44"/>
                <a:gd name="T1" fmla="*/ 1 h 34"/>
                <a:gd name="T2" fmla="*/ 42 w 44"/>
                <a:gd name="T3" fmla="*/ 19 h 34"/>
                <a:gd name="T4" fmla="*/ 31 w 44"/>
                <a:gd name="T5" fmla="*/ 1 h 34"/>
              </a:gdLst>
              <a:ahLst/>
              <a:cxnLst>
                <a:cxn ang="0">
                  <a:pos x="T0" y="T1"/>
                </a:cxn>
                <a:cxn ang="0">
                  <a:pos x="T2" y="T3"/>
                </a:cxn>
                <a:cxn ang="0">
                  <a:pos x="T4" y="T5"/>
                </a:cxn>
              </a:cxnLst>
              <a:rect l="0" t="0" r="r" b="b"/>
              <a:pathLst>
                <a:path w="44" h="34">
                  <a:moveTo>
                    <a:pt x="31" y="1"/>
                  </a:moveTo>
                  <a:cubicBezTo>
                    <a:pt x="39" y="0"/>
                    <a:pt x="44" y="12"/>
                    <a:pt x="42" y="19"/>
                  </a:cubicBezTo>
                  <a:cubicBezTo>
                    <a:pt x="25" y="34"/>
                    <a:pt x="0" y="8"/>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1" name="Freeform 12">
              <a:extLst>
                <a:ext uri="{FF2B5EF4-FFF2-40B4-BE49-F238E27FC236}">
                  <a16:creationId xmlns:a16="http://schemas.microsoft.com/office/drawing/2014/main" id="{AEE61596-3CEF-4CF6-A4FA-2262654387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81624" y="3691697"/>
              <a:ext cx="134697" cy="81603"/>
            </a:xfrm>
            <a:custGeom>
              <a:avLst/>
              <a:gdLst>
                <a:gd name="T0" fmla="*/ 22 w 41"/>
                <a:gd name="T1" fmla="*/ 0 h 27"/>
                <a:gd name="T2" fmla="*/ 8 w 41"/>
                <a:gd name="T3" fmla="*/ 20 h 27"/>
                <a:gd name="T4" fmla="*/ 22 w 41"/>
                <a:gd name="T5" fmla="*/ 0 h 27"/>
              </a:gdLst>
              <a:ahLst/>
              <a:cxnLst>
                <a:cxn ang="0">
                  <a:pos x="T0" y="T1"/>
                </a:cxn>
                <a:cxn ang="0">
                  <a:pos x="T2" y="T3"/>
                </a:cxn>
                <a:cxn ang="0">
                  <a:pos x="T4" y="T5"/>
                </a:cxn>
              </a:cxnLst>
              <a:rect l="0" t="0" r="r" b="b"/>
              <a:pathLst>
                <a:path w="41" h="27">
                  <a:moveTo>
                    <a:pt x="22" y="0"/>
                  </a:moveTo>
                  <a:cubicBezTo>
                    <a:pt x="41" y="12"/>
                    <a:pt x="24" y="27"/>
                    <a:pt x="8" y="20"/>
                  </a:cubicBezTo>
                  <a:cubicBezTo>
                    <a:pt x="0" y="7"/>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2" name="Freeform 13">
              <a:extLst>
                <a:ext uri="{FF2B5EF4-FFF2-40B4-BE49-F238E27FC236}">
                  <a16:creationId xmlns:a16="http://schemas.microsoft.com/office/drawing/2014/main" id="{ACA5CDA1-D484-482B-924A-C21EFFB263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417787" y="3075050"/>
              <a:ext cx="124951" cy="69362"/>
            </a:xfrm>
            <a:custGeom>
              <a:avLst/>
              <a:gdLst>
                <a:gd name="T0" fmla="*/ 26 w 38"/>
                <a:gd name="T1" fmla="*/ 0 h 23"/>
                <a:gd name="T2" fmla="*/ 25 w 38"/>
                <a:gd name="T3" fmla="*/ 23 h 23"/>
                <a:gd name="T4" fmla="*/ 26 w 38"/>
                <a:gd name="T5" fmla="*/ 0 h 23"/>
              </a:gdLst>
              <a:ahLst/>
              <a:cxnLst>
                <a:cxn ang="0">
                  <a:pos x="T0" y="T1"/>
                </a:cxn>
                <a:cxn ang="0">
                  <a:pos x="T2" y="T3"/>
                </a:cxn>
                <a:cxn ang="0">
                  <a:pos x="T4" y="T5"/>
                </a:cxn>
              </a:cxnLst>
              <a:rect l="0" t="0" r="r" b="b"/>
              <a:pathLst>
                <a:path w="38" h="23">
                  <a:moveTo>
                    <a:pt x="26" y="0"/>
                  </a:moveTo>
                  <a:cubicBezTo>
                    <a:pt x="38" y="0"/>
                    <a:pt x="37" y="20"/>
                    <a:pt x="25" y="23"/>
                  </a:cubicBezTo>
                  <a:cubicBezTo>
                    <a:pt x="0" y="23"/>
                    <a:pt x="5" y="1"/>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3" name="Freeform 14">
              <a:extLst>
                <a:ext uri="{FF2B5EF4-FFF2-40B4-BE49-F238E27FC236}">
                  <a16:creationId xmlns:a16="http://schemas.microsoft.com/office/drawing/2014/main" id="{8BAD048C-9E22-4DAB-BB3C-8978DFC799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76729" y="3335597"/>
              <a:ext cx="134697" cy="84866"/>
            </a:xfrm>
            <a:custGeom>
              <a:avLst/>
              <a:gdLst>
                <a:gd name="T0" fmla="*/ 26 w 41"/>
                <a:gd name="T1" fmla="*/ 1 h 28"/>
                <a:gd name="T2" fmla="*/ 39 w 41"/>
                <a:gd name="T3" fmla="*/ 20 h 28"/>
                <a:gd name="T4" fmla="*/ 26 w 41"/>
                <a:gd name="T5" fmla="*/ 1 h 28"/>
              </a:gdLst>
              <a:ahLst/>
              <a:cxnLst>
                <a:cxn ang="0">
                  <a:pos x="T0" y="T1"/>
                </a:cxn>
                <a:cxn ang="0">
                  <a:pos x="T2" y="T3"/>
                </a:cxn>
                <a:cxn ang="0">
                  <a:pos x="T4" y="T5"/>
                </a:cxn>
              </a:cxnLst>
              <a:rect l="0" t="0" r="r" b="b"/>
              <a:pathLst>
                <a:path w="41" h="28">
                  <a:moveTo>
                    <a:pt x="26" y="1"/>
                  </a:moveTo>
                  <a:cubicBezTo>
                    <a:pt x="34" y="0"/>
                    <a:pt x="41" y="12"/>
                    <a:pt x="39" y="20"/>
                  </a:cubicBezTo>
                  <a:cubicBezTo>
                    <a:pt x="17" y="28"/>
                    <a:pt x="0" y="12"/>
                    <a:pt x="26"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4" name="Freeform 16">
              <a:extLst>
                <a:ext uri="{FF2B5EF4-FFF2-40B4-BE49-F238E27FC236}">
                  <a16:creationId xmlns:a16="http://schemas.microsoft.com/office/drawing/2014/main" id="{1A2637B3-8C74-4B55-872D-CFE1F1929A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60464" y="3934729"/>
              <a:ext cx="143559" cy="97107"/>
            </a:xfrm>
            <a:custGeom>
              <a:avLst/>
              <a:gdLst>
                <a:gd name="T0" fmla="*/ 31 w 44"/>
                <a:gd name="T1" fmla="*/ 1 h 32"/>
                <a:gd name="T2" fmla="*/ 43 w 44"/>
                <a:gd name="T3" fmla="*/ 15 h 32"/>
                <a:gd name="T4" fmla="*/ 31 w 44"/>
                <a:gd name="T5" fmla="*/ 1 h 32"/>
              </a:gdLst>
              <a:ahLst/>
              <a:cxnLst>
                <a:cxn ang="0">
                  <a:pos x="T0" y="T1"/>
                </a:cxn>
                <a:cxn ang="0">
                  <a:pos x="T2" y="T3"/>
                </a:cxn>
                <a:cxn ang="0">
                  <a:pos x="T4" y="T5"/>
                </a:cxn>
              </a:cxnLst>
              <a:rect l="0" t="0" r="r" b="b"/>
              <a:pathLst>
                <a:path w="44" h="32">
                  <a:moveTo>
                    <a:pt x="31" y="1"/>
                  </a:moveTo>
                  <a:cubicBezTo>
                    <a:pt x="40" y="0"/>
                    <a:pt x="44" y="8"/>
                    <a:pt x="43" y="15"/>
                  </a:cubicBezTo>
                  <a:cubicBezTo>
                    <a:pt x="29" y="32"/>
                    <a:pt x="0" y="6"/>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5" name="Freeform 17">
              <a:extLst>
                <a:ext uri="{FF2B5EF4-FFF2-40B4-BE49-F238E27FC236}">
                  <a16:creationId xmlns:a16="http://schemas.microsoft.com/office/drawing/2014/main" id="{C73B0390-BD3E-4AFB-ADF3-676ECF89001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95443" y="5347417"/>
              <a:ext cx="94821" cy="69362"/>
            </a:xfrm>
            <a:custGeom>
              <a:avLst/>
              <a:gdLst>
                <a:gd name="T0" fmla="*/ 13 w 29"/>
                <a:gd name="T1" fmla="*/ 0 h 23"/>
                <a:gd name="T2" fmla="*/ 13 w 29"/>
                <a:gd name="T3" fmla="*/ 23 h 23"/>
                <a:gd name="T4" fmla="*/ 13 w 29"/>
                <a:gd name="T5" fmla="*/ 0 h 23"/>
              </a:gdLst>
              <a:ahLst/>
              <a:cxnLst>
                <a:cxn ang="0">
                  <a:pos x="T0" y="T1"/>
                </a:cxn>
                <a:cxn ang="0">
                  <a:pos x="T2" y="T3"/>
                </a:cxn>
                <a:cxn ang="0">
                  <a:pos x="T4" y="T5"/>
                </a:cxn>
              </a:cxnLst>
              <a:rect l="0" t="0" r="r" b="b"/>
              <a:pathLst>
                <a:path w="29" h="23">
                  <a:moveTo>
                    <a:pt x="13" y="0"/>
                  </a:moveTo>
                  <a:cubicBezTo>
                    <a:pt x="27" y="0"/>
                    <a:pt x="29" y="22"/>
                    <a:pt x="13" y="23"/>
                  </a:cubicBezTo>
                  <a:cubicBezTo>
                    <a:pt x="2" y="22"/>
                    <a:pt x="0" y="2"/>
                    <a:pt x="1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6" name="Freeform 21">
              <a:extLst>
                <a:ext uri="{FF2B5EF4-FFF2-40B4-BE49-F238E27FC236}">
                  <a16:creationId xmlns:a16="http://schemas.microsoft.com/office/drawing/2014/main" id="{35236E6F-9C25-49CE-9078-306D3A5FA08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43434" y="5658571"/>
              <a:ext cx="140901" cy="102819"/>
            </a:xfrm>
            <a:custGeom>
              <a:avLst/>
              <a:gdLst>
                <a:gd name="T0" fmla="*/ 24 w 43"/>
                <a:gd name="T1" fmla="*/ 0 h 34"/>
                <a:gd name="T2" fmla="*/ 14 w 43"/>
                <a:gd name="T3" fmla="*/ 23 h 34"/>
                <a:gd name="T4" fmla="*/ 24 w 43"/>
                <a:gd name="T5" fmla="*/ 0 h 34"/>
              </a:gdLst>
              <a:ahLst/>
              <a:cxnLst>
                <a:cxn ang="0">
                  <a:pos x="T0" y="T1"/>
                </a:cxn>
                <a:cxn ang="0">
                  <a:pos x="T2" y="T3"/>
                </a:cxn>
                <a:cxn ang="0">
                  <a:pos x="T4" y="T5"/>
                </a:cxn>
              </a:cxnLst>
              <a:rect l="0" t="0" r="r" b="b"/>
              <a:pathLst>
                <a:path w="43" h="34">
                  <a:moveTo>
                    <a:pt x="24" y="0"/>
                  </a:moveTo>
                  <a:cubicBezTo>
                    <a:pt x="43" y="3"/>
                    <a:pt x="28" y="34"/>
                    <a:pt x="14" y="23"/>
                  </a:cubicBezTo>
                  <a:cubicBezTo>
                    <a:pt x="0" y="28"/>
                    <a:pt x="4" y="5"/>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7" name="Freeform 25">
              <a:extLst>
                <a:ext uri="{FF2B5EF4-FFF2-40B4-BE49-F238E27FC236}">
                  <a16:creationId xmlns:a16="http://schemas.microsoft.com/office/drawing/2014/main" id="{46D4BFF5-1B3A-44D0-9720-143617E009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24095" y="6423833"/>
              <a:ext cx="134697" cy="93843"/>
            </a:xfrm>
            <a:custGeom>
              <a:avLst/>
              <a:gdLst>
                <a:gd name="T0" fmla="*/ 23 w 41"/>
                <a:gd name="T1" fmla="*/ 0 h 31"/>
                <a:gd name="T2" fmla="*/ 17 w 41"/>
                <a:gd name="T3" fmla="*/ 25 h 31"/>
                <a:gd name="T4" fmla="*/ 23 w 41"/>
                <a:gd name="T5" fmla="*/ 0 h 31"/>
              </a:gdLst>
              <a:ahLst/>
              <a:cxnLst>
                <a:cxn ang="0">
                  <a:pos x="T0" y="T1"/>
                </a:cxn>
                <a:cxn ang="0">
                  <a:pos x="T2" y="T3"/>
                </a:cxn>
                <a:cxn ang="0">
                  <a:pos x="T4" y="T5"/>
                </a:cxn>
              </a:cxnLst>
              <a:rect l="0" t="0" r="r" b="b"/>
              <a:pathLst>
                <a:path w="41" h="31">
                  <a:moveTo>
                    <a:pt x="23" y="0"/>
                  </a:moveTo>
                  <a:cubicBezTo>
                    <a:pt x="40" y="1"/>
                    <a:pt x="41" y="31"/>
                    <a:pt x="17" y="25"/>
                  </a:cubicBezTo>
                  <a:cubicBezTo>
                    <a:pt x="0" y="7"/>
                    <a:pt x="17" y="4"/>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8" name="Freeform 29">
              <a:extLst>
                <a:ext uri="{FF2B5EF4-FFF2-40B4-BE49-F238E27FC236}">
                  <a16:creationId xmlns:a16="http://schemas.microsoft.com/office/drawing/2014/main" id="{77FD726E-2EB9-4305-BEE5-7C48D51C9B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24317" y="5897278"/>
              <a:ext cx="118747" cy="120771"/>
            </a:xfrm>
            <a:custGeom>
              <a:avLst/>
              <a:gdLst>
                <a:gd name="T0" fmla="*/ 16 w 36"/>
                <a:gd name="T1" fmla="*/ 4 h 40"/>
                <a:gd name="T2" fmla="*/ 34 w 36"/>
                <a:gd name="T3" fmla="*/ 15 h 40"/>
                <a:gd name="T4" fmla="*/ 16 w 36"/>
                <a:gd name="T5" fmla="*/ 4 h 40"/>
              </a:gdLst>
              <a:ahLst/>
              <a:cxnLst>
                <a:cxn ang="0">
                  <a:pos x="T0" y="T1"/>
                </a:cxn>
                <a:cxn ang="0">
                  <a:pos x="T2" y="T3"/>
                </a:cxn>
                <a:cxn ang="0">
                  <a:pos x="T4" y="T5"/>
                </a:cxn>
              </a:cxnLst>
              <a:rect l="0" t="0" r="r" b="b"/>
              <a:pathLst>
                <a:path w="36" h="40">
                  <a:moveTo>
                    <a:pt x="16" y="4"/>
                  </a:moveTo>
                  <a:cubicBezTo>
                    <a:pt x="36" y="5"/>
                    <a:pt x="33" y="0"/>
                    <a:pt x="34"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29" name="Freeform 31">
              <a:extLst>
                <a:ext uri="{FF2B5EF4-FFF2-40B4-BE49-F238E27FC236}">
                  <a16:creationId xmlns:a16="http://schemas.microsoft.com/office/drawing/2014/main" id="{25E6083A-3C52-4763-92A2-1B88843EF3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56013" y="6183127"/>
              <a:ext cx="131153" cy="72626"/>
            </a:xfrm>
            <a:custGeom>
              <a:avLst/>
              <a:gdLst>
                <a:gd name="T0" fmla="*/ 24 w 40"/>
                <a:gd name="T1" fmla="*/ 0 h 24"/>
                <a:gd name="T2" fmla="*/ 25 w 40"/>
                <a:gd name="T3" fmla="*/ 24 h 24"/>
                <a:gd name="T4" fmla="*/ 24 w 40"/>
                <a:gd name="T5" fmla="*/ 0 h 24"/>
              </a:gdLst>
              <a:ahLst/>
              <a:cxnLst>
                <a:cxn ang="0">
                  <a:pos x="T0" y="T1"/>
                </a:cxn>
                <a:cxn ang="0">
                  <a:pos x="T2" y="T3"/>
                </a:cxn>
                <a:cxn ang="0">
                  <a:pos x="T4" y="T5"/>
                </a:cxn>
              </a:cxnLst>
              <a:rect l="0" t="0" r="r" b="b"/>
              <a:pathLst>
                <a:path w="40" h="24">
                  <a:moveTo>
                    <a:pt x="24" y="0"/>
                  </a:moveTo>
                  <a:cubicBezTo>
                    <a:pt x="40" y="0"/>
                    <a:pt x="38" y="20"/>
                    <a:pt x="25" y="24"/>
                  </a:cubicBezTo>
                  <a:cubicBezTo>
                    <a:pt x="0" y="22"/>
                    <a:pt x="6" y="4"/>
                    <a:pt x="2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0" name="Freeform 32">
              <a:extLst>
                <a:ext uri="{FF2B5EF4-FFF2-40B4-BE49-F238E27FC236}">
                  <a16:creationId xmlns:a16="http://schemas.microsoft.com/office/drawing/2014/main" id="{CA90BF22-94F7-4D52-8725-FDCE69CE65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4198" y="3296179"/>
              <a:ext cx="144445" cy="106083"/>
            </a:xfrm>
            <a:custGeom>
              <a:avLst/>
              <a:gdLst>
                <a:gd name="T0" fmla="*/ 28 w 44"/>
                <a:gd name="T1" fmla="*/ 0 h 35"/>
                <a:gd name="T2" fmla="*/ 42 w 44"/>
                <a:gd name="T3" fmla="*/ 21 h 35"/>
                <a:gd name="T4" fmla="*/ 28 w 44"/>
                <a:gd name="T5" fmla="*/ 0 h 35"/>
              </a:gdLst>
              <a:ahLst/>
              <a:cxnLst>
                <a:cxn ang="0">
                  <a:pos x="T0" y="T1"/>
                </a:cxn>
                <a:cxn ang="0">
                  <a:pos x="T2" y="T3"/>
                </a:cxn>
                <a:cxn ang="0">
                  <a:pos x="T4" y="T5"/>
                </a:cxn>
              </a:cxnLst>
              <a:rect l="0" t="0" r="r" b="b"/>
              <a:pathLst>
                <a:path w="44" h="35">
                  <a:moveTo>
                    <a:pt x="28" y="0"/>
                  </a:moveTo>
                  <a:cubicBezTo>
                    <a:pt x="36" y="1"/>
                    <a:pt x="44" y="12"/>
                    <a:pt x="42" y="21"/>
                  </a:cubicBezTo>
                  <a:cubicBezTo>
                    <a:pt x="23" y="35"/>
                    <a:pt x="0" y="7"/>
                    <a:pt x="28"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1" name="Freeform 33">
              <a:extLst>
                <a:ext uri="{FF2B5EF4-FFF2-40B4-BE49-F238E27FC236}">
                  <a16:creationId xmlns:a16="http://schemas.microsoft.com/office/drawing/2014/main" id="{998A2F47-3F4E-4065-86CF-B49B258FF19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34111" y="4387490"/>
              <a:ext cx="151535" cy="75075"/>
            </a:xfrm>
            <a:custGeom>
              <a:avLst/>
              <a:gdLst>
                <a:gd name="T0" fmla="*/ 23 w 46"/>
                <a:gd name="T1" fmla="*/ 0 h 25"/>
                <a:gd name="T2" fmla="*/ 29 w 46"/>
                <a:gd name="T3" fmla="*/ 25 h 25"/>
                <a:gd name="T4" fmla="*/ 23 w 46"/>
                <a:gd name="T5" fmla="*/ 0 h 25"/>
              </a:gdLst>
              <a:ahLst/>
              <a:cxnLst>
                <a:cxn ang="0">
                  <a:pos x="T0" y="T1"/>
                </a:cxn>
                <a:cxn ang="0">
                  <a:pos x="T2" y="T3"/>
                </a:cxn>
                <a:cxn ang="0">
                  <a:pos x="T4" y="T5"/>
                </a:cxn>
              </a:cxnLst>
              <a:rect l="0" t="0" r="r" b="b"/>
              <a:pathLst>
                <a:path w="46" h="25">
                  <a:moveTo>
                    <a:pt x="23" y="0"/>
                  </a:moveTo>
                  <a:cubicBezTo>
                    <a:pt x="32" y="1"/>
                    <a:pt x="46" y="21"/>
                    <a:pt x="29" y="25"/>
                  </a:cubicBezTo>
                  <a:cubicBezTo>
                    <a:pt x="10" y="23"/>
                    <a:pt x="0" y="9"/>
                    <a:pt x="23"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2" name="Freeform 34">
              <a:extLst>
                <a:ext uri="{FF2B5EF4-FFF2-40B4-BE49-F238E27FC236}">
                  <a16:creationId xmlns:a16="http://schemas.microsoft.com/office/drawing/2014/main" id="{65AF8C00-7E07-4E42-A41A-08417BB0E5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38041" y="5384813"/>
              <a:ext cx="134697" cy="84051"/>
            </a:xfrm>
            <a:custGeom>
              <a:avLst/>
              <a:gdLst>
                <a:gd name="T0" fmla="*/ 22 w 41"/>
                <a:gd name="T1" fmla="*/ 0 h 28"/>
                <a:gd name="T2" fmla="*/ 8 w 41"/>
                <a:gd name="T3" fmla="*/ 21 h 28"/>
                <a:gd name="T4" fmla="*/ 22 w 41"/>
                <a:gd name="T5" fmla="*/ 0 h 28"/>
              </a:gdLst>
              <a:ahLst/>
              <a:cxnLst>
                <a:cxn ang="0">
                  <a:pos x="T0" y="T1"/>
                </a:cxn>
                <a:cxn ang="0">
                  <a:pos x="T2" y="T3"/>
                </a:cxn>
                <a:cxn ang="0">
                  <a:pos x="T4" y="T5"/>
                </a:cxn>
              </a:cxnLst>
              <a:rect l="0" t="0" r="r" b="b"/>
              <a:pathLst>
                <a:path w="41" h="28">
                  <a:moveTo>
                    <a:pt x="22" y="0"/>
                  </a:moveTo>
                  <a:cubicBezTo>
                    <a:pt x="41" y="13"/>
                    <a:pt x="24" y="28"/>
                    <a:pt x="8" y="21"/>
                  </a:cubicBezTo>
                  <a:cubicBezTo>
                    <a:pt x="0" y="8"/>
                    <a:pt x="8" y="0"/>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3" name="Freeform 35">
              <a:extLst>
                <a:ext uri="{FF2B5EF4-FFF2-40B4-BE49-F238E27FC236}">
                  <a16:creationId xmlns:a16="http://schemas.microsoft.com/office/drawing/2014/main" id="{E0C04B54-4EF5-4B04-A708-8339062DA8D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33693" y="4595717"/>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4" name="Freeform 36">
              <a:extLst>
                <a:ext uri="{FF2B5EF4-FFF2-40B4-BE49-F238E27FC236}">
                  <a16:creationId xmlns:a16="http://schemas.microsoft.com/office/drawing/2014/main" id="{C16D1625-1345-49A9-9FAE-3600E0D116C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5830" y="6046702"/>
              <a:ext cx="144445" cy="102819"/>
            </a:xfrm>
            <a:custGeom>
              <a:avLst/>
              <a:gdLst>
                <a:gd name="T0" fmla="*/ 31 w 44"/>
                <a:gd name="T1" fmla="*/ 1 h 34"/>
                <a:gd name="T2" fmla="*/ 25 w 44"/>
                <a:gd name="T3" fmla="*/ 22 h 34"/>
                <a:gd name="T4" fmla="*/ 31 w 44"/>
                <a:gd name="T5" fmla="*/ 1 h 34"/>
              </a:gdLst>
              <a:ahLst/>
              <a:cxnLst>
                <a:cxn ang="0">
                  <a:pos x="T0" y="T1"/>
                </a:cxn>
                <a:cxn ang="0">
                  <a:pos x="T2" y="T3"/>
                </a:cxn>
                <a:cxn ang="0">
                  <a:pos x="T4" y="T5"/>
                </a:cxn>
              </a:cxnLst>
              <a:rect l="0" t="0" r="r" b="b"/>
              <a:pathLst>
                <a:path w="44" h="34">
                  <a:moveTo>
                    <a:pt x="31" y="1"/>
                  </a:moveTo>
                  <a:cubicBezTo>
                    <a:pt x="44" y="3"/>
                    <a:pt x="38" y="34"/>
                    <a:pt x="25" y="22"/>
                  </a:cubicBezTo>
                  <a:cubicBezTo>
                    <a:pt x="0" y="28"/>
                    <a:pt x="14" y="0"/>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5" name="Freeform 37">
              <a:extLst>
                <a:ext uri="{FF2B5EF4-FFF2-40B4-BE49-F238E27FC236}">
                  <a16:creationId xmlns:a16="http://schemas.microsoft.com/office/drawing/2014/main" id="{B8817E5F-6964-4B89-9CD1-CD4621B6EC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17596" y="3060239"/>
              <a:ext cx="115202" cy="121588"/>
            </a:xfrm>
            <a:custGeom>
              <a:avLst/>
              <a:gdLst>
                <a:gd name="T0" fmla="*/ 16 w 35"/>
                <a:gd name="T1" fmla="*/ 4 h 40"/>
                <a:gd name="T2" fmla="*/ 33 w 35"/>
                <a:gd name="T3" fmla="*/ 15 h 40"/>
                <a:gd name="T4" fmla="*/ 16 w 35"/>
                <a:gd name="T5" fmla="*/ 4 h 40"/>
              </a:gdLst>
              <a:ahLst/>
              <a:cxnLst>
                <a:cxn ang="0">
                  <a:pos x="T0" y="T1"/>
                </a:cxn>
                <a:cxn ang="0">
                  <a:pos x="T2" y="T3"/>
                </a:cxn>
                <a:cxn ang="0">
                  <a:pos x="T4" y="T5"/>
                </a:cxn>
              </a:cxnLst>
              <a:rect l="0" t="0" r="r" b="b"/>
              <a:pathLst>
                <a:path w="35" h="40">
                  <a:moveTo>
                    <a:pt x="16" y="4"/>
                  </a:moveTo>
                  <a:cubicBezTo>
                    <a:pt x="35" y="4"/>
                    <a:pt x="32" y="0"/>
                    <a:pt x="33" y="15"/>
                  </a:cubicBezTo>
                  <a:cubicBezTo>
                    <a:pt x="34" y="40"/>
                    <a:pt x="0" y="22"/>
                    <a:pt x="16" y="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6" name="Freeform 38">
              <a:extLst>
                <a:ext uri="{FF2B5EF4-FFF2-40B4-BE49-F238E27FC236}">
                  <a16:creationId xmlns:a16="http://schemas.microsoft.com/office/drawing/2014/main" id="{952E3586-DC86-4B27-AAC4-D005819D2C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25265" y="4900335"/>
              <a:ext cx="127608" cy="69362"/>
            </a:xfrm>
            <a:custGeom>
              <a:avLst/>
              <a:gdLst>
                <a:gd name="T0" fmla="*/ 26 w 39"/>
                <a:gd name="T1" fmla="*/ 0 h 23"/>
                <a:gd name="T2" fmla="*/ 26 w 39"/>
                <a:gd name="T3" fmla="*/ 23 h 23"/>
                <a:gd name="T4" fmla="*/ 26 w 39"/>
                <a:gd name="T5" fmla="*/ 0 h 23"/>
              </a:gdLst>
              <a:ahLst/>
              <a:cxnLst>
                <a:cxn ang="0">
                  <a:pos x="T0" y="T1"/>
                </a:cxn>
                <a:cxn ang="0">
                  <a:pos x="T2" y="T3"/>
                </a:cxn>
                <a:cxn ang="0">
                  <a:pos x="T4" y="T5"/>
                </a:cxn>
              </a:cxnLst>
              <a:rect l="0" t="0" r="r" b="b"/>
              <a:pathLst>
                <a:path w="39" h="23">
                  <a:moveTo>
                    <a:pt x="26" y="0"/>
                  </a:moveTo>
                  <a:cubicBezTo>
                    <a:pt x="39" y="1"/>
                    <a:pt x="38" y="21"/>
                    <a:pt x="26" y="23"/>
                  </a:cubicBezTo>
                  <a:cubicBezTo>
                    <a:pt x="0" y="23"/>
                    <a:pt x="5" y="2"/>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7" name="Freeform 39">
              <a:extLst>
                <a:ext uri="{FF2B5EF4-FFF2-40B4-BE49-F238E27FC236}">
                  <a16:creationId xmlns:a16="http://schemas.microsoft.com/office/drawing/2014/main" id="{22CB13D9-EA0B-45B8-8E8F-3AABBE9D79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17373" y="5141456"/>
              <a:ext cx="131153" cy="81603"/>
            </a:xfrm>
            <a:custGeom>
              <a:avLst/>
              <a:gdLst>
                <a:gd name="T0" fmla="*/ 25 w 40"/>
                <a:gd name="T1" fmla="*/ 0 h 27"/>
                <a:gd name="T2" fmla="*/ 38 w 40"/>
                <a:gd name="T3" fmla="*/ 20 h 27"/>
                <a:gd name="T4" fmla="*/ 25 w 40"/>
                <a:gd name="T5" fmla="*/ 0 h 27"/>
              </a:gdLst>
              <a:ahLst/>
              <a:cxnLst>
                <a:cxn ang="0">
                  <a:pos x="T0" y="T1"/>
                </a:cxn>
                <a:cxn ang="0">
                  <a:pos x="T2" y="T3"/>
                </a:cxn>
                <a:cxn ang="0">
                  <a:pos x="T4" y="T5"/>
                </a:cxn>
              </a:cxnLst>
              <a:rect l="0" t="0" r="r" b="b"/>
              <a:pathLst>
                <a:path w="40" h="27">
                  <a:moveTo>
                    <a:pt x="25" y="0"/>
                  </a:moveTo>
                  <a:cubicBezTo>
                    <a:pt x="34" y="0"/>
                    <a:pt x="40" y="11"/>
                    <a:pt x="38" y="20"/>
                  </a:cubicBezTo>
                  <a:cubicBezTo>
                    <a:pt x="17" y="27"/>
                    <a:pt x="0" y="12"/>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8" name="Freeform 40">
              <a:extLst>
                <a:ext uri="{FF2B5EF4-FFF2-40B4-BE49-F238E27FC236}">
                  <a16:creationId xmlns:a16="http://schemas.microsoft.com/office/drawing/2014/main" id="{3755BB78-63DB-4A8C-A113-795862B375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12337" y="2598157"/>
              <a:ext cx="134697" cy="81603"/>
            </a:xfrm>
            <a:custGeom>
              <a:avLst/>
              <a:gdLst>
                <a:gd name="T0" fmla="*/ 19 w 41"/>
                <a:gd name="T1" fmla="*/ 0 h 27"/>
                <a:gd name="T2" fmla="*/ 7 w 41"/>
                <a:gd name="T3" fmla="*/ 20 h 27"/>
                <a:gd name="T4" fmla="*/ 19 w 41"/>
                <a:gd name="T5" fmla="*/ 0 h 27"/>
              </a:gdLst>
              <a:ahLst/>
              <a:cxnLst>
                <a:cxn ang="0">
                  <a:pos x="T0" y="T1"/>
                </a:cxn>
                <a:cxn ang="0">
                  <a:pos x="T2" y="T3"/>
                </a:cxn>
                <a:cxn ang="0">
                  <a:pos x="T4" y="T5"/>
                </a:cxn>
              </a:cxnLst>
              <a:rect l="0" t="0" r="r" b="b"/>
              <a:pathLst>
                <a:path w="41" h="27">
                  <a:moveTo>
                    <a:pt x="19" y="0"/>
                  </a:moveTo>
                  <a:cubicBezTo>
                    <a:pt x="41" y="9"/>
                    <a:pt x="28" y="27"/>
                    <a:pt x="7" y="20"/>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39" name="Freeform 41">
              <a:extLst>
                <a:ext uri="{FF2B5EF4-FFF2-40B4-BE49-F238E27FC236}">
                  <a16:creationId xmlns:a16="http://schemas.microsoft.com/office/drawing/2014/main" id="{68D97FB6-919C-4D25-A4CE-65C0BB8B415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05830" y="6278710"/>
              <a:ext cx="144445" cy="78339"/>
            </a:xfrm>
            <a:custGeom>
              <a:avLst/>
              <a:gdLst>
                <a:gd name="T0" fmla="*/ 29 w 44"/>
                <a:gd name="T1" fmla="*/ 0 h 26"/>
                <a:gd name="T2" fmla="*/ 26 w 44"/>
                <a:gd name="T3" fmla="*/ 26 h 26"/>
                <a:gd name="T4" fmla="*/ 29 w 44"/>
                <a:gd name="T5" fmla="*/ 0 h 26"/>
              </a:gdLst>
              <a:ahLst/>
              <a:cxnLst>
                <a:cxn ang="0">
                  <a:pos x="T0" y="T1"/>
                </a:cxn>
                <a:cxn ang="0">
                  <a:pos x="T2" y="T3"/>
                </a:cxn>
                <a:cxn ang="0">
                  <a:pos x="T4" y="T5"/>
                </a:cxn>
              </a:cxnLst>
              <a:rect l="0" t="0" r="r" b="b"/>
              <a:pathLst>
                <a:path w="44" h="26">
                  <a:moveTo>
                    <a:pt x="29" y="0"/>
                  </a:moveTo>
                  <a:cubicBezTo>
                    <a:pt x="44" y="3"/>
                    <a:pt x="40" y="22"/>
                    <a:pt x="26" y="26"/>
                  </a:cubicBezTo>
                  <a:cubicBezTo>
                    <a:pt x="0" y="25"/>
                    <a:pt x="11" y="6"/>
                    <a:pt x="2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0" name="Freeform 42">
              <a:extLst>
                <a:ext uri="{FF2B5EF4-FFF2-40B4-BE49-F238E27FC236}">
                  <a16:creationId xmlns:a16="http://schemas.microsoft.com/office/drawing/2014/main" id="{B7FB8601-BFD8-42A2-BFC8-826DA56794C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93998" y="5596726"/>
              <a:ext cx="144445" cy="97107"/>
            </a:xfrm>
            <a:custGeom>
              <a:avLst/>
              <a:gdLst>
                <a:gd name="T0" fmla="*/ 31 w 44"/>
                <a:gd name="T1" fmla="*/ 1 h 32"/>
                <a:gd name="T2" fmla="*/ 43 w 44"/>
                <a:gd name="T3" fmla="*/ 16 h 32"/>
                <a:gd name="T4" fmla="*/ 31 w 44"/>
                <a:gd name="T5" fmla="*/ 1 h 32"/>
              </a:gdLst>
              <a:ahLst/>
              <a:cxnLst>
                <a:cxn ang="0">
                  <a:pos x="T0" y="T1"/>
                </a:cxn>
                <a:cxn ang="0">
                  <a:pos x="T2" y="T3"/>
                </a:cxn>
                <a:cxn ang="0">
                  <a:pos x="T4" y="T5"/>
                </a:cxn>
              </a:cxnLst>
              <a:rect l="0" t="0" r="r" b="b"/>
              <a:pathLst>
                <a:path w="44" h="32">
                  <a:moveTo>
                    <a:pt x="31" y="1"/>
                  </a:moveTo>
                  <a:cubicBezTo>
                    <a:pt x="40" y="0"/>
                    <a:pt x="44" y="8"/>
                    <a:pt x="43" y="16"/>
                  </a:cubicBezTo>
                  <a:cubicBezTo>
                    <a:pt x="29" y="32"/>
                    <a:pt x="0" y="7"/>
                    <a:pt x="31"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1" name="Freeform 44">
              <a:extLst>
                <a:ext uri="{FF2B5EF4-FFF2-40B4-BE49-F238E27FC236}">
                  <a16:creationId xmlns:a16="http://schemas.microsoft.com/office/drawing/2014/main" id="{E66A3773-870D-43D8-97C8-9210A0288C6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97788" y="4080854"/>
              <a:ext cx="131153" cy="84866"/>
            </a:xfrm>
            <a:custGeom>
              <a:avLst/>
              <a:gdLst>
                <a:gd name="T0" fmla="*/ 27 w 40"/>
                <a:gd name="T1" fmla="*/ 1 h 28"/>
                <a:gd name="T2" fmla="*/ 38 w 40"/>
                <a:gd name="T3" fmla="*/ 17 h 28"/>
                <a:gd name="T4" fmla="*/ 27 w 40"/>
                <a:gd name="T5" fmla="*/ 1 h 28"/>
              </a:gdLst>
              <a:ahLst/>
              <a:cxnLst>
                <a:cxn ang="0">
                  <a:pos x="T0" y="T1"/>
                </a:cxn>
                <a:cxn ang="0">
                  <a:pos x="T2" y="T3"/>
                </a:cxn>
                <a:cxn ang="0">
                  <a:pos x="T4" y="T5"/>
                </a:cxn>
              </a:cxnLst>
              <a:rect l="0" t="0" r="r" b="b"/>
              <a:pathLst>
                <a:path w="40" h="28">
                  <a:moveTo>
                    <a:pt x="27" y="1"/>
                  </a:moveTo>
                  <a:cubicBezTo>
                    <a:pt x="35" y="0"/>
                    <a:pt x="40" y="10"/>
                    <a:pt x="38" y="17"/>
                  </a:cubicBezTo>
                  <a:cubicBezTo>
                    <a:pt x="17" y="28"/>
                    <a:pt x="0" y="7"/>
                    <a:pt x="27"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2" name="Freeform 45">
              <a:extLst>
                <a:ext uri="{FF2B5EF4-FFF2-40B4-BE49-F238E27FC236}">
                  <a16:creationId xmlns:a16="http://schemas.microsoft.com/office/drawing/2014/main" id="{08736EF7-6BB0-4CA8-B063-CD217FF9BFC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75637" y="5836680"/>
              <a:ext cx="144445" cy="102819"/>
            </a:xfrm>
            <a:custGeom>
              <a:avLst/>
              <a:gdLst>
                <a:gd name="T0" fmla="*/ 31 w 44"/>
                <a:gd name="T1" fmla="*/ 0 h 34"/>
                <a:gd name="T2" fmla="*/ 42 w 44"/>
                <a:gd name="T3" fmla="*/ 19 h 34"/>
                <a:gd name="T4" fmla="*/ 31 w 44"/>
                <a:gd name="T5" fmla="*/ 0 h 34"/>
              </a:gdLst>
              <a:ahLst/>
              <a:cxnLst>
                <a:cxn ang="0">
                  <a:pos x="T0" y="T1"/>
                </a:cxn>
                <a:cxn ang="0">
                  <a:pos x="T2" y="T3"/>
                </a:cxn>
                <a:cxn ang="0">
                  <a:pos x="T4" y="T5"/>
                </a:cxn>
              </a:cxnLst>
              <a:rect l="0" t="0" r="r" b="b"/>
              <a:pathLst>
                <a:path w="44" h="34">
                  <a:moveTo>
                    <a:pt x="31" y="0"/>
                  </a:moveTo>
                  <a:cubicBezTo>
                    <a:pt x="39" y="0"/>
                    <a:pt x="44" y="12"/>
                    <a:pt x="42" y="19"/>
                  </a:cubicBezTo>
                  <a:cubicBezTo>
                    <a:pt x="25" y="34"/>
                    <a:pt x="0" y="8"/>
                    <a:pt x="31"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3" name="Freeform 46">
              <a:extLst>
                <a:ext uri="{FF2B5EF4-FFF2-40B4-BE49-F238E27FC236}">
                  <a16:creationId xmlns:a16="http://schemas.microsoft.com/office/drawing/2014/main" id="{57EBF709-9E0F-48A1-BCDD-F3C74F1D49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24696" y="2830776"/>
              <a:ext cx="121406" cy="81603"/>
            </a:xfrm>
            <a:custGeom>
              <a:avLst/>
              <a:gdLst>
                <a:gd name="T0" fmla="*/ 19 w 37"/>
                <a:gd name="T1" fmla="*/ 1 h 27"/>
                <a:gd name="T2" fmla="*/ 21 w 37"/>
                <a:gd name="T3" fmla="*/ 27 h 27"/>
                <a:gd name="T4" fmla="*/ 19 w 37"/>
                <a:gd name="T5" fmla="*/ 1 h 27"/>
              </a:gdLst>
              <a:ahLst/>
              <a:cxnLst>
                <a:cxn ang="0">
                  <a:pos x="T0" y="T1"/>
                </a:cxn>
                <a:cxn ang="0">
                  <a:pos x="T2" y="T3"/>
                </a:cxn>
                <a:cxn ang="0">
                  <a:pos x="T4" y="T5"/>
                </a:cxn>
              </a:cxnLst>
              <a:rect l="0" t="0" r="r" b="b"/>
              <a:pathLst>
                <a:path w="37" h="27">
                  <a:moveTo>
                    <a:pt x="19" y="1"/>
                  </a:moveTo>
                  <a:cubicBezTo>
                    <a:pt x="31" y="2"/>
                    <a:pt x="37" y="24"/>
                    <a:pt x="21" y="27"/>
                  </a:cubicBezTo>
                  <a:cubicBezTo>
                    <a:pt x="1" y="27"/>
                    <a:pt x="0" y="0"/>
                    <a:pt x="19" y="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4" name="Freeform 47">
              <a:extLst>
                <a:ext uri="{FF2B5EF4-FFF2-40B4-BE49-F238E27FC236}">
                  <a16:creationId xmlns:a16="http://schemas.microsoft.com/office/drawing/2014/main" id="{251EC588-C357-470F-A194-F4A0C32B7F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82841" y="3849727"/>
              <a:ext cx="147990" cy="78339"/>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10" y="24"/>
                    <a:pt x="0" y="9"/>
                    <a:pt x="2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5" name="Freeform 48">
              <a:extLst>
                <a:ext uri="{FF2B5EF4-FFF2-40B4-BE49-F238E27FC236}">
                  <a16:creationId xmlns:a16="http://schemas.microsoft.com/office/drawing/2014/main" id="{02592C96-1066-4F6E-9353-4FF1D5ED98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78098" y="3616257"/>
              <a:ext cx="133812" cy="79154"/>
            </a:xfrm>
            <a:custGeom>
              <a:avLst/>
              <a:gdLst>
                <a:gd name="T0" fmla="*/ 19 w 41"/>
                <a:gd name="T1" fmla="*/ 0 h 26"/>
                <a:gd name="T2" fmla="*/ 7 w 41"/>
                <a:gd name="T3" fmla="*/ 19 h 26"/>
                <a:gd name="T4" fmla="*/ 19 w 41"/>
                <a:gd name="T5" fmla="*/ 0 h 26"/>
              </a:gdLst>
              <a:ahLst/>
              <a:cxnLst>
                <a:cxn ang="0">
                  <a:pos x="T0" y="T1"/>
                </a:cxn>
                <a:cxn ang="0">
                  <a:pos x="T2" y="T3"/>
                </a:cxn>
                <a:cxn ang="0">
                  <a:pos x="T4" y="T5"/>
                </a:cxn>
              </a:cxnLst>
              <a:rect l="0" t="0" r="r" b="b"/>
              <a:pathLst>
                <a:path w="41" h="26">
                  <a:moveTo>
                    <a:pt x="19" y="0"/>
                  </a:moveTo>
                  <a:cubicBezTo>
                    <a:pt x="41" y="9"/>
                    <a:pt x="28" y="26"/>
                    <a:pt x="7" y="19"/>
                  </a:cubicBezTo>
                  <a:cubicBezTo>
                    <a:pt x="0" y="8"/>
                    <a:pt x="7" y="1"/>
                    <a:pt x="19"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6" name="Freeform 49">
              <a:extLst>
                <a:ext uri="{FF2B5EF4-FFF2-40B4-BE49-F238E27FC236}">
                  <a16:creationId xmlns:a16="http://schemas.microsoft.com/office/drawing/2014/main" id="{B5016669-96C5-4574-B536-65060BCE97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076712" y="6507925"/>
              <a:ext cx="127608" cy="81603"/>
            </a:xfrm>
            <a:custGeom>
              <a:avLst/>
              <a:gdLst>
                <a:gd name="T0" fmla="*/ 21 w 39"/>
                <a:gd name="T1" fmla="*/ 2 h 27"/>
                <a:gd name="T2" fmla="*/ 26 w 39"/>
                <a:gd name="T3" fmla="*/ 24 h 27"/>
                <a:gd name="T4" fmla="*/ 21 w 39"/>
                <a:gd name="T5" fmla="*/ 2 h 27"/>
              </a:gdLst>
              <a:ahLst/>
              <a:cxnLst>
                <a:cxn ang="0">
                  <a:pos x="T0" y="T1"/>
                </a:cxn>
                <a:cxn ang="0">
                  <a:pos x="T2" y="T3"/>
                </a:cxn>
                <a:cxn ang="0">
                  <a:pos x="T4" y="T5"/>
                </a:cxn>
              </a:cxnLst>
              <a:rect l="0" t="0" r="r" b="b"/>
              <a:pathLst>
                <a:path w="39" h="27">
                  <a:moveTo>
                    <a:pt x="21" y="2"/>
                  </a:moveTo>
                  <a:cubicBezTo>
                    <a:pt x="36" y="0"/>
                    <a:pt x="39" y="17"/>
                    <a:pt x="26" y="24"/>
                  </a:cubicBezTo>
                  <a:cubicBezTo>
                    <a:pt x="8" y="27"/>
                    <a:pt x="0" y="9"/>
                    <a:pt x="21" y="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7" name="Freeform 8">
              <a:extLst>
                <a:ext uri="{FF2B5EF4-FFF2-40B4-BE49-F238E27FC236}">
                  <a16:creationId xmlns:a16="http://schemas.microsoft.com/office/drawing/2014/main" id="{5C697245-37CA-4D12-9F8C-3085950147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141853" y="34906"/>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sp>
          <p:nvSpPr>
            <p:cNvPr id="348" name="Freeform 106">
              <a:extLst>
                <a:ext uri="{FF2B5EF4-FFF2-40B4-BE49-F238E27FC236}">
                  <a16:creationId xmlns:a16="http://schemas.microsoft.com/office/drawing/2014/main" id="{3776B83C-39DC-4C02-B33B-848604D0A9C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11301184" y="6639670"/>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solidFill>
                  <a:schemeClr val="tx2"/>
                </a:solidFill>
              </a:endParaRPr>
            </a:p>
          </p:txBody>
        </p:sp>
      </p:grpSp>
      <p:sp useBgFill="1">
        <p:nvSpPr>
          <p:cNvPr id="349" name="Rectangle 125">
            <a:extLst>
              <a:ext uri="{FF2B5EF4-FFF2-40B4-BE49-F238E27FC236}">
                <a16:creationId xmlns:a16="http://schemas.microsoft.com/office/drawing/2014/main" id="{BCAE8BE1-A178-4D43-B3B0-FF22D765F1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 name="Rectangle 127">
            <a:extLst>
              <a:ext uri="{FF2B5EF4-FFF2-40B4-BE49-F238E27FC236}">
                <a16:creationId xmlns:a16="http://schemas.microsoft.com/office/drawing/2014/main" id="{3819626A-1849-4F10-89EC-215F6A4BCF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6" y="0"/>
            <a:ext cx="12192000" cy="4913194"/>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D472EF-1002-24E0-6A4E-992E3CB97A2E}"/>
              </a:ext>
            </a:extLst>
          </p:cNvPr>
          <p:cNvSpPr>
            <a:spLocks noGrp="1"/>
          </p:cNvSpPr>
          <p:nvPr>
            <p:ph type="title"/>
          </p:nvPr>
        </p:nvSpPr>
        <p:spPr>
          <a:xfrm>
            <a:off x="1798381" y="876300"/>
            <a:ext cx="8595239" cy="2911869"/>
          </a:xfrm>
        </p:spPr>
        <p:txBody>
          <a:bodyPr vert="horz" lIns="91440" tIns="45720" rIns="91440" bIns="45720" rtlCol="0" anchor="b">
            <a:normAutofit/>
          </a:bodyPr>
          <a:lstStyle/>
          <a:p>
            <a:pPr algn="ctr"/>
            <a:r>
              <a:rPr lang="en-US" sz="8800" dirty="0"/>
              <a:t>THANK YOU</a:t>
            </a:r>
          </a:p>
        </p:txBody>
      </p:sp>
      <p:grpSp>
        <p:nvGrpSpPr>
          <p:cNvPr id="351" name="Group 129">
            <a:extLst>
              <a:ext uri="{FF2B5EF4-FFF2-40B4-BE49-F238E27FC236}">
                <a16:creationId xmlns:a16="http://schemas.microsoft.com/office/drawing/2014/main" id="{AAEF0DB4-E2F1-4DE6-A55A-B7511FD6E9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688" y="4541153"/>
            <a:ext cx="12108544" cy="653700"/>
            <a:chOff x="0" y="5833367"/>
            <a:chExt cx="12243348" cy="653700"/>
          </a:xfrm>
        </p:grpSpPr>
        <p:sp>
          <p:nvSpPr>
            <p:cNvPr id="352" name="Freeform 6">
              <a:extLst>
                <a:ext uri="{FF2B5EF4-FFF2-40B4-BE49-F238E27FC236}">
                  <a16:creationId xmlns:a16="http://schemas.microsoft.com/office/drawing/2014/main" id="{2BC91FD0-A205-4CAB-B34E-60D3788049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32866" y="6266740"/>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3" name="Freeform 105">
              <a:extLst>
                <a:ext uri="{FF2B5EF4-FFF2-40B4-BE49-F238E27FC236}">
                  <a16:creationId xmlns:a16="http://schemas.microsoft.com/office/drawing/2014/main" id="{2A1EFFB9-AB17-4F59-9A3B-803325A4E7D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958428" y="5838556"/>
              <a:ext cx="140901" cy="93027"/>
            </a:xfrm>
            <a:custGeom>
              <a:avLst/>
              <a:gdLst>
                <a:gd name="T0" fmla="*/ 26 w 43"/>
                <a:gd name="T1" fmla="*/ 3 h 31"/>
                <a:gd name="T2" fmla="*/ 39 w 43"/>
                <a:gd name="T3" fmla="*/ 23 h 31"/>
                <a:gd name="T4" fmla="*/ 26 w 43"/>
                <a:gd name="T5" fmla="*/ 3 h 31"/>
              </a:gdLst>
              <a:ahLst/>
              <a:cxnLst>
                <a:cxn ang="0">
                  <a:pos x="T0" y="T1"/>
                </a:cxn>
                <a:cxn ang="0">
                  <a:pos x="T2" y="T3"/>
                </a:cxn>
                <a:cxn ang="0">
                  <a:pos x="T4" y="T5"/>
                </a:cxn>
              </a:cxnLst>
              <a:rect l="0" t="0" r="r" b="b"/>
              <a:pathLst>
                <a:path w="43" h="31">
                  <a:moveTo>
                    <a:pt x="26" y="3"/>
                  </a:moveTo>
                  <a:cubicBezTo>
                    <a:pt x="34" y="0"/>
                    <a:pt x="43" y="17"/>
                    <a:pt x="39" y="23"/>
                  </a:cubicBezTo>
                  <a:cubicBezTo>
                    <a:pt x="20" y="31"/>
                    <a:pt x="0" y="15"/>
                    <a:pt x="26"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4" name="Freeform 106">
              <a:extLst>
                <a:ext uri="{FF2B5EF4-FFF2-40B4-BE49-F238E27FC236}">
                  <a16:creationId xmlns:a16="http://schemas.microsoft.com/office/drawing/2014/main" id="{E7238B80-CDF9-4CAC-9AB5-8589C82EAE5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70691" y="5849981"/>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5" name="Freeform 107">
              <a:extLst>
                <a:ext uri="{FF2B5EF4-FFF2-40B4-BE49-F238E27FC236}">
                  <a16:creationId xmlns:a16="http://schemas.microsoft.com/office/drawing/2014/main" id="{7EC00F0D-7BE8-4FCF-93DF-B323CEFF365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198566" y="5926683"/>
              <a:ext cx="154193" cy="81603"/>
            </a:xfrm>
            <a:custGeom>
              <a:avLst/>
              <a:gdLst>
                <a:gd name="T0" fmla="*/ 31 w 47"/>
                <a:gd name="T1" fmla="*/ 0 h 27"/>
                <a:gd name="T2" fmla="*/ 17 w 47"/>
                <a:gd name="T3" fmla="*/ 23 h 27"/>
                <a:gd name="T4" fmla="*/ 31 w 47"/>
                <a:gd name="T5" fmla="*/ 0 h 27"/>
              </a:gdLst>
              <a:ahLst/>
              <a:cxnLst>
                <a:cxn ang="0">
                  <a:pos x="T0" y="T1"/>
                </a:cxn>
                <a:cxn ang="0">
                  <a:pos x="T2" y="T3"/>
                </a:cxn>
                <a:cxn ang="0">
                  <a:pos x="T4" y="T5"/>
                </a:cxn>
              </a:cxnLst>
              <a:rect l="0" t="0" r="r" b="b"/>
              <a:pathLst>
                <a:path w="47" h="27">
                  <a:moveTo>
                    <a:pt x="31" y="0"/>
                  </a:moveTo>
                  <a:cubicBezTo>
                    <a:pt x="47" y="10"/>
                    <a:pt x="32" y="27"/>
                    <a:pt x="17" y="23"/>
                  </a:cubicBezTo>
                  <a:cubicBezTo>
                    <a:pt x="0" y="14"/>
                    <a:pt x="18" y="0"/>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6" name="Freeform 108">
              <a:extLst>
                <a:ext uri="{FF2B5EF4-FFF2-40B4-BE49-F238E27FC236}">
                  <a16:creationId xmlns:a16="http://schemas.microsoft.com/office/drawing/2014/main" id="{33447C1A-ED61-468B-B343-B12658F9CA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83918" y="5862220"/>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7" name="Freeform 109">
              <a:extLst>
                <a:ext uri="{FF2B5EF4-FFF2-40B4-BE49-F238E27FC236}">
                  <a16:creationId xmlns:a16="http://schemas.microsoft.com/office/drawing/2014/main" id="{EB0725CA-1A94-46AF-8A92-278F10B16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665993" y="5865486"/>
              <a:ext cx="154193" cy="84866"/>
            </a:xfrm>
            <a:custGeom>
              <a:avLst/>
              <a:gdLst>
                <a:gd name="T0" fmla="*/ 26 w 47"/>
                <a:gd name="T1" fmla="*/ 0 h 28"/>
                <a:gd name="T2" fmla="*/ 10 w 47"/>
                <a:gd name="T3" fmla="*/ 26 h 28"/>
                <a:gd name="T4" fmla="*/ 26 w 47"/>
                <a:gd name="T5" fmla="*/ 0 h 28"/>
              </a:gdLst>
              <a:ahLst/>
              <a:cxnLst>
                <a:cxn ang="0">
                  <a:pos x="T0" y="T1"/>
                </a:cxn>
                <a:cxn ang="0">
                  <a:pos x="T2" y="T3"/>
                </a:cxn>
                <a:cxn ang="0">
                  <a:pos x="T4" y="T5"/>
                </a:cxn>
              </a:cxnLst>
              <a:rect l="0" t="0" r="r" b="b"/>
              <a:pathLst>
                <a:path w="47" h="28">
                  <a:moveTo>
                    <a:pt x="26" y="0"/>
                  </a:moveTo>
                  <a:cubicBezTo>
                    <a:pt x="47" y="13"/>
                    <a:pt x="28" y="28"/>
                    <a:pt x="10" y="26"/>
                  </a:cubicBezTo>
                  <a:cubicBezTo>
                    <a:pt x="0" y="13"/>
                    <a:pt x="15" y="4"/>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8" name="Freeform 110">
              <a:extLst>
                <a:ext uri="{FF2B5EF4-FFF2-40B4-BE49-F238E27FC236}">
                  <a16:creationId xmlns:a16="http://schemas.microsoft.com/office/drawing/2014/main" id="{3D170FF3-B996-42C2-A51A-82618850C0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34969" y="5867234"/>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9" name="Freeform 111">
              <a:extLst>
                <a:ext uri="{FF2B5EF4-FFF2-40B4-BE49-F238E27FC236}">
                  <a16:creationId xmlns:a16="http://schemas.microsoft.com/office/drawing/2014/main" id="{E5FDE205-773C-4587-B06D-BD482FC0A7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07232" y="5877726"/>
              <a:ext cx="131153" cy="87315"/>
            </a:xfrm>
            <a:custGeom>
              <a:avLst/>
              <a:gdLst>
                <a:gd name="T0" fmla="*/ 24 w 40"/>
                <a:gd name="T1" fmla="*/ 0 h 29"/>
                <a:gd name="T2" fmla="*/ 20 w 40"/>
                <a:gd name="T3" fmla="*/ 25 h 29"/>
                <a:gd name="T4" fmla="*/ 24 w 40"/>
                <a:gd name="T5" fmla="*/ 0 h 29"/>
              </a:gdLst>
              <a:ahLst/>
              <a:cxnLst>
                <a:cxn ang="0">
                  <a:pos x="T0" y="T1"/>
                </a:cxn>
                <a:cxn ang="0">
                  <a:pos x="T2" y="T3"/>
                </a:cxn>
                <a:cxn ang="0">
                  <a:pos x="T4" y="T5"/>
                </a:cxn>
              </a:cxnLst>
              <a:rect l="0" t="0" r="r" b="b"/>
              <a:pathLst>
                <a:path w="40" h="29">
                  <a:moveTo>
                    <a:pt x="24" y="0"/>
                  </a:moveTo>
                  <a:cubicBezTo>
                    <a:pt x="40" y="1"/>
                    <a:pt x="35" y="29"/>
                    <a:pt x="20" y="25"/>
                  </a:cubicBezTo>
                  <a:cubicBezTo>
                    <a:pt x="0" y="19"/>
                    <a:pt x="5" y="2"/>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0" name="Freeform 112">
              <a:extLst>
                <a:ext uri="{FF2B5EF4-FFF2-40B4-BE49-F238E27FC236}">
                  <a16:creationId xmlns:a16="http://schemas.microsoft.com/office/drawing/2014/main" id="{C49746F8-1BCF-49C2-A1C5-D2B85E7C05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45291" y="5833367"/>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1" name="Freeform 122">
              <a:extLst>
                <a:ext uri="{FF2B5EF4-FFF2-40B4-BE49-F238E27FC236}">
                  <a16:creationId xmlns:a16="http://schemas.microsoft.com/office/drawing/2014/main" id="{F45277B2-9094-4445-86D8-C91D65F5DC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572383" y="6167445"/>
              <a:ext cx="127608" cy="81603"/>
            </a:xfrm>
            <a:custGeom>
              <a:avLst/>
              <a:gdLst>
                <a:gd name="T0" fmla="*/ 24 w 39"/>
                <a:gd name="T1" fmla="*/ 0 h 27"/>
                <a:gd name="T2" fmla="*/ 20 w 39"/>
                <a:gd name="T3" fmla="*/ 26 h 27"/>
                <a:gd name="T4" fmla="*/ 24 w 39"/>
                <a:gd name="T5" fmla="*/ 0 h 27"/>
              </a:gdLst>
              <a:ahLst/>
              <a:cxnLst>
                <a:cxn ang="0">
                  <a:pos x="T0" y="T1"/>
                </a:cxn>
                <a:cxn ang="0">
                  <a:pos x="T2" y="T3"/>
                </a:cxn>
                <a:cxn ang="0">
                  <a:pos x="T4" y="T5"/>
                </a:cxn>
              </a:cxnLst>
              <a:rect l="0" t="0" r="r" b="b"/>
              <a:pathLst>
                <a:path w="39" h="27">
                  <a:moveTo>
                    <a:pt x="24" y="0"/>
                  </a:moveTo>
                  <a:cubicBezTo>
                    <a:pt x="39" y="3"/>
                    <a:pt x="36" y="27"/>
                    <a:pt x="20" y="26"/>
                  </a:cubicBezTo>
                  <a:cubicBezTo>
                    <a:pt x="0" y="19"/>
                    <a:pt x="4" y="3"/>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2" name="Freeform 123">
              <a:extLst>
                <a:ext uri="{FF2B5EF4-FFF2-40B4-BE49-F238E27FC236}">
                  <a16:creationId xmlns:a16="http://schemas.microsoft.com/office/drawing/2014/main" id="{2BBFD32C-2D27-415E-8430-8BDD8D97BCA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90525" y="6136843"/>
              <a:ext cx="140901" cy="93843"/>
            </a:xfrm>
            <a:custGeom>
              <a:avLst/>
              <a:gdLst>
                <a:gd name="T0" fmla="*/ 26 w 43"/>
                <a:gd name="T1" fmla="*/ 3 h 31"/>
                <a:gd name="T2" fmla="*/ 40 w 43"/>
                <a:gd name="T3" fmla="*/ 23 h 31"/>
                <a:gd name="T4" fmla="*/ 26 w 43"/>
                <a:gd name="T5" fmla="*/ 3 h 31"/>
              </a:gdLst>
              <a:ahLst/>
              <a:cxnLst>
                <a:cxn ang="0">
                  <a:pos x="T0" y="T1"/>
                </a:cxn>
                <a:cxn ang="0">
                  <a:pos x="T2" y="T3"/>
                </a:cxn>
                <a:cxn ang="0">
                  <a:pos x="T4" y="T5"/>
                </a:cxn>
              </a:cxnLst>
              <a:rect l="0" t="0" r="r" b="b"/>
              <a:pathLst>
                <a:path w="43" h="31">
                  <a:moveTo>
                    <a:pt x="26" y="3"/>
                  </a:moveTo>
                  <a:cubicBezTo>
                    <a:pt x="35" y="0"/>
                    <a:pt x="43" y="17"/>
                    <a:pt x="40" y="23"/>
                  </a:cubicBezTo>
                  <a:cubicBezTo>
                    <a:pt x="20" y="31"/>
                    <a:pt x="0" y="15"/>
                    <a:pt x="26"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3" name="Freeform 130">
              <a:extLst>
                <a:ext uri="{FF2B5EF4-FFF2-40B4-BE49-F238E27FC236}">
                  <a16:creationId xmlns:a16="http://schemas.microsoft.com/office/drawing/2014/main" id="{D43C7D72-4A00-4EF4-BF13-BAC4F04EEE6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67876" y="6133686"/>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4" name="Freeform 131">
              <a:extLst>
                <a:ext uri="{FF2B5EF4-FFF2-40B4-BE49-F238E27FC236}">
                  <a16:creationId xmlns:a16="http://schemas.microsoft.com/office/drawing/2014/main" id="{3CC17EEB-009B-460C-B97D-E23BAC8CF5A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3018" y="6164589"/>
              <a:ext cx="117860" cy="87315"/>
            </a:xfrm>
            <a:custGeom>
              <a:avLst/>
              <a:gdLst>
                <a:gd name="T0" fmla="*/ 15 w 36"/>
                <a:gd name="T1" fmla="*/ 0 h 29"/>
                <a:gd name="T2" fmla="*/ 25 w 36"/>
                <a:gd name="T3" fmla="*/ 15 h 29"/>
                <a:gd name="T4" fmla="*/ 13 w 36"/>
                <a:gd name="T5" fmla="*/ 21 h 29"/>
                <a:gd name="T6" fmla="*/ 15 w 36"/>
                <a:gd name="T7" fmla="*/ 0 h 29"/>
              </a:gdLst>
              <a:ahLst/>
              <a:cxnLst>
                <a:cxn ang="0">
                  <a:pos x="T0" y="T1"/>
                </a:cxn>
                <a:cxn ang="0">
                  <a:pos x="T2" y="T3"/>
                </a:cxn>
                <a:cxn ang="0">
                  <a:pos x="T4" y="T5"/>
                </a:cxn>
                <a:cxn ang="0">
                  <a:pos x="T6" y="T7"/>
                </a:cxn>
              </a:cxnLst>
              <a:rect l="0" t="0" r="r" b="b"/>
              <a:pathLst>
                <a:path w="36" h="29">
                  <a:moveTo>
                    <a:pt x="15" y="0"/>
                  </a:moveTo>
                  <a:cubicBezTo>
                    <a:pt x="21" y="0"/>
                    <a:pt x="36" y="13"/>
                    <a:pt x="25" y="15"/>
                  </a:cubicBezTo>
                  <a:cubicBezTo>
                    <a:pt x="20" y="19"/>
                    <a:pt x="20" y="22"/>
                    <a:pt x="13" y="21"/>
                  </a:cubicBezTo>
                  <a:cubicBezTo>
                    <a:pt x="0" y="29"/>
                    <a:pt x="0" y="0"/>
                    <a:pt x="1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5" name="Freeform 132">
              <a:extLst>
                <a:ext uri="{FF2B5EF4-FFF2-40B4-BE49-F238E27FC236}">
                  <a16:creationId xmlns:a16="http://schemas.microsoft.com/office/drawing/2014/main" id="{3CA392E7-2C5E-430E-A285-A43F098A815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80494" y="6206007"/>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8"/>
                    <a:pt x="31" y="17"/>
                    <a:pt x="11" y="23"/>
                  </a:cubicBezTo>
                  <a:cubicBezTo>
                    <a:pt x="0" y="16"/>
                    <a:pt x="4" y="2"/>
                    <a:pt x="1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6" name="Freeform 134">
              <a:extLst>
                <a:ext uri="{FF2B5EF4-FFF2-40B4-BE49-F238E27FC236}">
                  <a16:creationId xmlns:a16="http://schemas.microsoft.com/office/drawing/2014/main" id="{3808FC12-3932-4A3D-812C-171F140EE5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076791" y="6211976"/>
              <a:ext cx="124063" cy="117507"/>
            </a:xfrm>
            <a:custGeom>
              <a:avLst/>
              <a:gdLst>
                <a:gd name="T0" fmla="*/ 20 w 38"/>
                <a:gd name="T1" fmla="*/ 2 h 39"/>
                <a:gd name="T2" fmla="*/ 38 w 38"/>
                <a:gd name="T3" fmla="*/ 19 h 39"/>
                <a:gd name="T4" fmla="*/ 20 w 38"/>
                <a:gd name="T5" fmla="*/ 2 h 39"/>
              </a:gdLst>
              <a:ahLst/>
              <a:cxnLst>
                <a:cxn ang="0">
                  <a:pos x="T0" y="T1"/>
                </a:cxn>
                <a:cxn ang="0">
                  <a:pos x="T2" y="T3"/>
                </a:cxn>
                <a:cxn ang="0">
                  <a:pos x="T4" y="T5"/>
                </a:cxn>
              </a:cxnLst>
              <a:rect l="0" t="0" r="r" b="b"/>
              <a:pathLst>
                <a:path w="38" h="39">
                  <a:moveTo>
                    <a:pt x="20" y="2"/>
                  </a:moveTo>
                  <a:cubicBezTo>
                    <a:pt x="34" y="0"/>
                    <a:pt x="38" y="8"/>
                    <a:pt x="38" y="19"/>
                  </a:cubicBezTo>
                  <a:cubicBezTo>
                    <a:pt x="24" y="39"/>
                    <a:pt x="0" y="13"/>
                    <a:pt x="20"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7" name="Freeform 135">
              <a:extLst>
                <a:ext uri="{FF2B5EF4-FFF2-40B4-BE49-F238E27FC236}">
                  <a16:creationId xmlns:a16="http://schemas.microsoft.com/office/drawing/2014/main" id="{80BFA6D6-7979-45B4-BDD2-F6EB244C17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48831" y="6118074"/>
              <a:ext cx="128495" cy="84051"/>
            </a:xfrm>
            <a:custGeom>
              <a:avLst/>
              <a:gdLst>
                <a:gd name="T0" fmla="*/ 21 w 39"/>
                <a:gd name="T1" fmla="*/ 0 h 28"/>
                <a:gd name="T2" fmla="*/ 6 w 39"/>
                <a:gd name="T3" fmla="*/ 20 h 28"/>
                <a:gd name="T4" fmla="*/ 21 w 39"/>
                <a:gd name="T5" fmla="*/ 0 h 28"/>
              </a:gdLst>
              <a:ahLst/>
              <a:cxnLst>
                <a:cxn ang="0">
                  <a:pos x="T0" y="T1"/>
                </a:cxn>
                <a:cxn ang="0">
                  <a:pos x="T2" y="T3"/>
                </a:cxn>
                <a:cxn ang="0">
                  <a:pos x="T4" y="T5"/>
                </a:cxn>
              </a:cxnLst>
              <a:rect l="0" t="0" r="r" b="b"/>
              <a:pathLst>
                <a:path w="39" h="28">
                  <a:moveTo>
                    <a:pt x="21" y="0"/>
                  </a:moveTo>
                  <a:cubicBezTo>
                    <a:pt x="39" y="12"/>
                    <a:pt x="22" y="28"/>
                    <a:pt x="6" y="20"/>
                  </a:cubicBezTo>
                  <a:cubicBezTo>
                    <a:pt x="0" y="7"/>
                    <a:pt x="7" y="0"/>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8" name="Freeform 141">
              <a:extLst>
                <a:ext uri="{FF2B5EF4-FFF2-40B4-BE49-F238E27FC236}">
                  <a16:creationId xmlns:a16="http://schemas.microsoft.com/office/drawing/2014/main" id="{87BF3F25-EA1A-4783-9568-76113FBBB6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77721" y="6192483"/>
              <a:ext cx="163941" cy="163205"/>
            </a:xfrm>
            <a:custGeom>
              <a:avLst/>
              <a:gdLst>
                <a:gd name="T0" fmla="*/ 37 w 50"/>
                <a:gd name="T1" fmla="*/ 3 h 54"/>
                <a:gd name="T2" fmla="*/ 42 w 50"/>
                <a:gd name="T3" fmla="*/ 17 h 54"/>
                <a:gd name="T4" fmla="*/ 37 w 50"/>
                <a:gd name="T5" fmla="*/ 3 h 54"/>
              </a:gdLst>
              <a:ahLst/>
              <a:cxnLst>
                <a:cxn ang="0">
                  <a:pos x="T0" y="T1"/>
                </a:cxn>
                <a:cxn ang="0">
                  <a:pos x="T2" y="T3"/>
                </a:cxn>
                <a:cxn ang="0">
                  <a:pos x="T4" y="T5"/>
                </a:cxn>
              </a:cxnLst>
              <a:rect l="0" t="0" r="r" b="b"/>
              <a:pathLst>
                <a:path w="50" h="54">
                  <a:moveTo>
                    <a:pt x="37" y="3"/>
                  </a:moveTo>
                  <a:cubicBezTo>
                    <a:pt x="50" y="3"/>
                    <a:pt x="36" y="13"/>
                    <a:pt x="42" y="17"/>
                  </a:cubicBezTo>
                  <a:cubicBezTo>
                    <a:pt x="35" y="54"/>
                    <a:pt x="0" y="0"/>
                    <a:pt x="37"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9" name="Freeform 91">
              <a:extLst>
                <a:ext uri="{FF2B5EF4-FFF2-40B4-BE49-F238E27FC236}">
                  <a16:creationId xmlns:a16="http://schemas.microsoft.com/office/drawing/2014/main" id="{81E3D954-5AA5-49A8-9BA6-C4FC208B2F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99219" y="5925439"/>
              <a:ext cx="118747"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0" y="1"/>
                    <a:pt x="36" y="24"/>
                    <a:pt x="21" y="27"/>
                  </a:cubicBezTo>
                  <a:cubicBezTo>
                    <a:pt x="1" y="26"/>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0" name="Freeform 92">
              <a:extLst>
                <a:ext uri="{FF2B5EF4-FFF2-40B4-BE49-F238E27FC236}">
                  <a16:creationId xmlns:a16="http://schemas.microsoft.com/office/drawing/2014/main" id="{C62E369F-72C7-4158-B7A6-D6C81689AA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443340" y="5862219"/>
              <a:ext cx="140901" cy="102819"/>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1" name="Freeform 93">
              <a:extLst>
                <a:ext uri="{FF2B5EF4-FFF2-40B4-BE49-F238E27FC236}">
                  <a16:creationId xmlns:a16="http://schemas.microsoft.com/office/drawing/2014/main" id="{80849728-9BE8-4333-B5AA-376DF750BD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325078" y="5884777"/>
              <a:ext cx="127608" cy="79154"/>
            </a:xfrm>
            <a:custGeom>
              <a:avLst/>
              <a:gdLst>
                <a:gd name="T0" fmla="*/ 23 w 39"/>
                <a:gd name="T1" fmla="*/ 0 h 26"/>
                <a:gd name="T2" fmla="*/ 19 w 39"/>
                <a:gd name="T3" fmla="*/ 26 h 26"/>
                <a:gd name="T4" fmla="*/ 23 w 39"/>
                <a:gd name="T5" fmla="*/ 0 h 26"/>
              </a:gdLst>
              <a:ahLst/>
              <a:cxnLst>
                <a:cxn ang="0">
                  <a:pos x="T0" y="T1"/>
                </a:cxn>
                <a:cxn ang="0">
                  <a:pos x="T2" y="T3"/>
                </a:cxn>
                <a:cxn ang="0">
                  <a:pos x="T4" y="T5"/>
                </a:cxn>
              </a:cxnLst>
              <a:rect l="0" t="0" r="r" b="b"/>
              <a:pathLst>
                <a:path w="39" h="26">
                  <a:moveTo>
                    <a:pt x="23" y="0"/>
                  </a:moveTo>
                  <a:cubicBezTo>
                    <a:pt x="39" y="4"/>
                    <a:pt x="34" y="25"/>
                    <a:pt x="19" y="26"/>
                  </a:cubicBezTo>
                  <a:cubicBezTo>
                    <a:pt x="0" y="20"/>
                    <a:pt x="7" y="4"/>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2" name="Freeform 94">
              <a:extLst>
                <a:ext uri="{FF2B5EF4-FFF2-40B4-BE49-F238E27FC236}">
                  <a16:creationId xmlns:a16="http://schemas.microsoft.com/office/drawing/2014/main" id="{FBD2BA47-7553-4D8B-A6D4-29F078E164B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255785" y="5970867"/>
              <a:ext cx="138242" cy="102819"/>
            </a:xfrm>
            <a:custGeom>
              <a:avLst/>
              <a:gdLst>
                <a:gd name="T0" fmla="*/ 29 w 42"/>
                <a:gd name="T1" fmla="*/ 1 h 34"/>
                <a:gd name="T2" fmla="*/ 40 w 42"/>
                <a:gd name="T3" fmla="*/ 20 h 34"/>
                <a:gd name="T4" fmla="*/ 29 w 42"/>
                <a:gd name="T5" fmla="*/ 1 h 34"/>
              </a:gdLst>
              <a:ahLst/>
              <a:cxnLst>
                <a:cxn ang="0">
                  <a:pos x="T0" y="T1"/>
                </a:cxn>
                <a:cxn ang="0">
                  <a:pos x="T2" y="T3"/>
                </a:cxn>
                <a:cxn ang="0">
                  <a:pos x="T4" y="T5"/>
                </a:cxn>
              </a:cxnLst>
              <a:rect l="0" t="0" r="r" b="b"/>
              <a:pathLst>
                <a:path w="42" h="34">
                  <a:moveTo>
                    <a:pt x="29" y="1"/>
                  </a:moveTo>
                  <a:cubicBezTo>
                    <a:pt x="38" y="0"/>
                    <a:pt x="42" y="12"/>
                    <a:pt x="40" y="20"/>
                  </a:cubicBezTo>
                  <a:cubicBezTo>
                    <a:pt x="22" y="34"/>
                    <a:pt x="0" y="9"/>
                    <a:pt x="2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3" name="Freeform 95">
              <a:extLst>
                <a:ext uri="{FF2B5EF4-FFF2-40B4-BE49-F238E27FC236}">
                  <a16:creationId xmlns:a16="http://schemas.microsoft.com/office/drawing/2014/main" id="{74D636C8-7F45-489F-8810-6905B1AE0C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038154" y="5914970"/>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2"/>
                    <a:pt x="36"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4" name="Freeform 96">
              <a:extLst>
                <a:ext uri="{FF2B5EF4-FFF2-40B4-BE49-F238E27FC236}">
                  <a16:creationId xmlns:a16="http://schemas.microsoft.com/office/drawing/2014/main" id="{4C7E2056-38D8-4E5E-848D-6609AAEFF4C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556561" y="5921498"/>
              <a:ext cx="147104" cy="108531"/>
            </a:xfrm>
            <a:custGeom>
              <a:avLst/>
              <a:gdLst>
                <a:gd name="T0" fmla="*/ 28 w 45"/>
                <a:gd name="T1" fmla="*/ 0 h 36"/>
                <a:gd name="T2" fmla="*/ 41 w 45"/>
                <a:gd name="T3" fmla="*/ 20 h 36"/>
                <a:gd name="T4" fmla="*/ 28 w 45"/>
                <a:gd name="T5" fmla="*/ 0 h 36"/>
              </a:gdLst>
              <a:ahLst/>
              <a:cxnLst>
                <a:cxn ang="0">
                  <a:pos x="T0" y="T1"/>
                </a:cxn>
                <a:cxn ang="0">
                  <a:pos x="T2" y="T3"/>
                </a:cxn>
                <a:cxn ang="0">
                  <a:pos x="T4" y="T5"/>
                </a:cxn>
              </a:cxnLst>
              <a:rect l="0" t="0" r="r" b="b"/>
              <a:pathLst>
                <a:path w="45" h="36">
                  <a:moveTo>
                    <a:pt x="28" y="0"/>
                  </a:moveTo>
                  <a:cubicBezTo>
                    <a:pt x="32" y="0"/>
                    <a:pt x="45" y="13"/>
                    <a:pt x="41" y="20"/>
                  </a:cubicBezTo>
                  <a:cubicBezTo>
                    <a:pt x="24" y="36"/>
                    <a:pt x="0" y="7"/>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5" name="Freeform 97">
              <a:extLst>
                <a:ext uri="{FF2B5EF4-FFF2-40B4-BE49-F238E27FC236}">
                  <a16:creationId xmlns:a16="http://schemas.microsoft.com/office/drawing/2014/main" id="{1FA0FFA1-3A5B-46CA-8C5D-AD895EA57B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50229" y="5923946"/>
              <a:ext cx="190526" cy="121588"/>
            </a:xfrm>
            <a:custGeom>
              <a:avLst/>
              <a:gdLst>
                <a:gd name="T0" fmla="*/ 42 w 58"/>
                <a:gd name="T1" fmla="*/ 0 h 40"/>
                <a:gd name="T2" fmla="*/ 53 w 58"/>
                <a:gd name="T3" fmla="*/ 17 h 40"/>
                <a:gd name="T4" fmla="*/ 42 w 58"/>
                <a:gd name="T5" fmla="*/ 0 h 40"/>
              </a:gdLst>
              <a:ahLst/>
              <a:cxnLst>
                <a:cxn ang="0">
                  <a:pos x="T0" y="T1"/>
                </a:cxn>
                <a:cxn ang="0">
                  <a:pos x="T2" y="T3"/>
                </a:cxn>
                <a:cxn ang="0">
                  <a:pos x="T4" y="T5"/>
                </a:cxn>
              </a:cxnLst>
              <a:rect l="0" t="0" r="r" b="b"/>
              <a:pathLst>
                <a:path w="58" h="40">
                  <a:moveTo>
                    <a:pt x="42" y="0"/>
                  </a:moveTo>
                  <a:cubicBezTo>
                    <a:pt x="52" y="0"/>
                    <a:pt x="50" y="9"/>
                    <a:pt x="53" y="17"/>
                  </a:cubicBezTo>
                  <a:cubicBezTo>
                    <a:pt x="58" y="40"/>
                    <a:pt x="0" y="6"/>
                    <a:pt x="4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6" name="Freeform 98">
              <a:extLst>
                <a:ext uri="{FF2B5EF4-FFF2-40B4-BE49-F238E27FC236}">
                  <a16:creationId xmlns:a16="http://schemas.microsoft.com/office/drawing/2014/main" id="{675FD8BB-1EA3-4596-9703-4F8866D5AC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231821" y="5923946"/>
              <a:ext cx="147990" cy="79154"/>
            </a:xfrm>
            <a:custGeom>
              <a:avLst/>
              <a:gdLst>
                <a:gd name="T0" fmla="*/ 23 w 45"/>
                <a:gd name="T1" fmla="*/ 0 h 26"/>
                <a:gd name="T2" fmla="*/ 30 w 45"/>
                <a:gd name="T3" fmla="*/ 26 h 26"/>
                <a:gd name="T4" fmla="*/ 23 w 45"/>
                <a:gd name="T5" fmla="*/ 0 h 26"/>
              </a:gdLst>
              <a:ahLst/>
              <a:cxnLst>
                <a:cxn ang="0">
                  <a:pos x="T0" y="T1"/>
                </a:cxn>
                <a:cxn ang="0">
                  <a:pos x="T2" y="T3"/>
                </a:cxn>
                <a:cxn ang="0">
                  <a:pos x="T4" y="T5"/>
                </a:cxn>
              </a:cxnLst>
              <a:rect l="0" t="0" r="r" b="b"/>
              <a:pathLst>
                <a:path w="45" h="26">
                  <a:moveTo>
                    <a:pt x="23" y="0"/>
                  </a:moveTo>
                  <a:cubicBezTo>
                    <a:pt x="33" y="2"/>
                    <a:pt x="45" y="21"/>
                    <a:pt x="30" y="26"/>
                  </a:cubicBezTo>
                  <a:cubicBezTo>
                    <a:pt x="10" y="24"/>
                    <a:pt x="0" y="8"/>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7" name="Freeform 99">
              <a:extLst>
                <a:ext uri="{FF2B5EF4-FFF2-40B4-BE49-F238E27FC236}">
                  <a16:creationId xmlns:a16="http://schemas.microsoft.com/office/drawing/2014/main" id="{84DC6FFB-600D-4CED-A125-D2AB1D6F6F4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425006" y="5923944"/>
              <a:ext cx="219770" cy="121588"/>
            </a:xfrm>
            <a:custGeom>
              <a:avLst/>
              <a:gdLst>
                <a:gd name="T0" fmla="*/ 36 w 67"/>
                <a:gd name="T1" fmla="*/ 0 h 40"/>
                <a:gd name="T2" fmla="*/ 44 w 67"/>
                <a:gd name="T3" fmla="*/ 2 h 40"/>
                <a:gd name="T4" fmla="*/ 31 w 67"/>
                <a:gd name="T5" fmla="*/ 2 h 40"/>
                <a:gd name="T6" fmla="*/ 36 w 67"/>
                <a:gd name="T7" fmla="*/ 0 h 40"/>
              </a:gdLst>
              <a:ahLst/>
              <a:cxnLst>
                <a:cxn ang="0">
                  <a:pos x="T0" y="T1"/>
                </a:cxn>
                <a:cxn ang="0">
                  <a:pos x="T2" y="T3"/>
                </a:cxn>
                <a:cxn ang="0">
                  <a:pos x="T4" y="T5"/>
                </a:cxn>
                <a:cxn ang="0">
                  <a:pos x="T6" y="T7"/>
                </a:cxn>
              </a:cxnLst>
              <a:rect l="0" t="0" r="r" b="b"/>
              <a:pathLst>
                <a:path w="67" h="40">
                  <a:moveTo>
                    <a:pt x="36" y="0"/>
                  </a:moveTo>
                  <a:cubicBezTo>
                    <a:pt x="39" y="3"/>
                    <a:pt x="41" y="0"/>
                    <a:pt x="44" y="2"/>
                  </a:cubicBezTo>
                  <a:cubicBezTo>
                    <a:pt x="67" y="40"/>
                    <a:pt x="0" y="25"/>
                    <a:pt x="31" y="2"/>
                  </a:cubicBezTo>
                  <a:cubicBezTo>
                    <a:pt x="24" y="11"/>
                    <a:pt x="31" y="5"/>
                    <a:pt x="3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8" name="Freeform 100">
              <a:extLst>
                <a:ext uri="{FF2B5EF4-FFF2-40B4-BE49-F238E27FC236}">
                  <a16:creationId xmlns:a16="http://schemas.microsoft.com/office/drawing/2014/main" id="{DD899978-14D8-4E2A-BCEB-EF6D1391675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877354" y="5923945"/>
              <a:ext cx="128495" cy="93843"/>
            </a:xfrm>
            <a:custGeom>
              <a:avLst/>
              <a:gdLst>
                <a:gd name="T0" fmla="*/ 28 w 39"/>
                <a:gd name="T1" fmla="*/ 1 h 31"/>
                <a:gd name="T2" fmla="*/ 39 w 39"/>
                <a:gd name="T3" fmla="*/ 21 h 31"/>
                <a:gd name="T4" fmla="*/ 28 w 39"/>
                <a:gd name="T5" fmla="*/ 1 h 31"/>
              </a:gdLst>
              <a:ahLst/>
              <a:cxnLst>
                <a:cxn ang="0">
                  <a:pos x="T0" y="T1"/>
                </a:cxn>
                <a:cxn ang="0">
                  <a:pos x="T2" y="T3"/>
                </a:cxn>
                <a:cxn ang="0">
                  <a:pos x="T4" y="T5"/>
                </a:cxn>
              </a:cxnLst>
              <a:rect l="0" t="0" r="r" b="b"/>
              <a:pathLst>
                <a:path w="39" h="31">
                  <a:moveTo>
                    <a:pt x="28" y="1"/>
                  </a:moveTo>
                  <a:cubicBezTo>
                    <a:pt x="38" y="0"/>
                    <a:pt x="38" y="12"/>
                    <a:pt x="39" y="21"/>
                  </a:cubicBezTo>
                  <a:cubicBezTo>
                    <a:pt x="18" y="31"/>
                    <a:pt x="0" y="12"/>
                    <a:pt x="2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9" name="Freeform 101">
              <a:extLst>
                <a:ext uri="{FF2B5EF4-FFF2-40B4-BE49-F238E27FC236}">
                  <a16:creationId xmlns:a16="http://schemas.microsoft.com/office/drawing/2014/main" id="{5B59BD92-A99F-4F44-9D1F-561AB49B91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074567" y="5930475"/>
              <a:ext cx="138242" cy="81603"/>
            </a:xfrm>
            <a:custGeom>
              <a:avLst/>
              <a:gdLst>
                <a:gd name="T0" fmla="*/ 22 w 42"/>
                <a:gd name="T1" fmla="*/ 0 h 27"/>
                <a:gd name="T2" fmla="*/ 14 w 42"/>
                <a:gd name="T3" fmla="*/ 25 h 27"/>
                <a:gd name="T4" fmla="*/ 22 w 42"/>
                <a:gd name="T5" fmla="*/ 0 h 27"/>
              </a:gdLst>
              <a:ahLst/>
              <a:cxnLst>
                <a:cxn ang="0">
                  <a:pos x="T0" y="T1"/>
                </a:cxn>
                <a:cxn ang="0">
                  <a:pos x="T2" y="T3"/>
                </a:cxn>
                <a:cxn ang="0">
                  <a:pos x="T4" y="T5"/>
                </a:cxn>
              </a:cxnLst>
              <a:rect l="0" t="0" r="r" b="b"/>
              <a:pathLst>
                <a:path w="42" h="27">
                  <a:moveTo>
                    <a:pt x="22" y="0"/>
                  </a:moveTo>
                  <a:cubicBezTo>
                    <a:pt x="42" y="7"/>
                    <a:pt x="28" y="27"/>
                    <a:pt x="14" y="25"/>
                  </a:cubicBezTo>
                  <a:cubicBezTo>
                    <a:pt x="0" y="18"/>
                    <a:pt x="9" y="2"/>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0" name="Freeform 102">
              <a:extLst>
                <a:ext uri="{FF2B5EF4-FFF2-40B4-BE49-F238E27FC236}">
                  <a16:creationId xmlns:a16="http://schemas.microsoft.com/office/drawing/2014/main" id="{6733D532-6F62-4525-B661-2AF7E63AC0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734759" y="5933787"/>
              <a:ext cx="121406" cy="99554"/>
            </a:xfrm>
            <a:custGeom>
              <a:avLst/>
              <a:gdLst>
                <a:gd name="T0" fmla="*/ 21 w 37"/>
                <a:gd name="T1" fmla="*/ 0 h 33"/>
                <a:gd name="T2" fmla="*/ 19 w 37"/>
                <a:gd name="T3" fmla="*/ 23 h 33"/>
                <a:gd name="T4" fmla="*/ 21 w 37"/>
                <a:gd name="T5" fmla="*/ 0 h 33"/>
              </a:gdLst>
              <a:ahLst/>
              <a:cxnLst>
                <a:cxn ang="0">
                  <a:pos x="T0" y="T1"/>
                </a:cxn>
                <a:cxn ang="0">
                  <a:pos x="T2" y="T3"/>
                </a:cxn>
                <a:cxn ang="0">
                  <a:pos x="T4" y="T5"/>
                </a:cxn>
              </a:cxnLst>
              <a:rect l="0" t="0" r="r" b="b"/>
              <a:pathLst>
                <a:path w="37" h="33">
                  <a:moveTo>
                    <a:pt x="21" y="0"/>
                  </a:moveTo>
                  <a:cubicBezTo>
                    <a:pt x="37" y="0"/>
                    <a:pt x="29" y="33"/>
                    <a:pt x="19" y="23"/>
                  </a:cubicBezTo>
                  <a:cubicBezTo>
                    <a:pt x="0" y="30"/>
                    <a:pt x="3" y="0"/>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103">
              <a:extLst>
                <a:ext uri="{FF2B5EF4-FFF2-40B4-BE49-F238E27FC236}">
                  <a16:creationId xmlns:a16="http://schemas.microsoft.com/office/drawing/2014/main" id="{48C0D2C8-88E5-4E19-8FE1-246ED12E60C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14652" y="5939450"/>
              <a:ext cx="140901" cy="102819"/>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1" name="Freeform 104">
              <a:extLst>
                <a:ext uri="{FF2B5EF4-FFF2-40B4-BE49-F238E27FC236}">
                  <a16:creationId xmlns:a16="http://schemas.microsoft.com/office/drawing/2014/main" id="{0E95B9EB-D73A-4979-9F2F-10C9CF8EBE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463918" y="5939450"/>
              <a:ext cx="7089"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113">
              <a:extLst>
                <a:ext uri="{FF2B5EF4-FFF2-40B4-BE49-F238E27FC236}">
                  <a16:creationId xmlns:a16="http://schemas.microsoft.com/office/drawing/2014/main" id="{33565EB2-4584-4F8D-97E7-DF87DB3B4EB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52139" y="5985147"/>
              <a:ext cx="9748" cy="8977"/>
            </a:xfrm>
            <a:custGeom>
              <a:avLst/>
              <a:gdLst>
                <a:gd name="T0" fmla="*/ 1 w 3"/>
                <a:gd name="T1" fmla="*/ 0 h 3"/>
                <a:gd name="T2" fmla="*/ 3 w 3"/>
                <a:gd name="T3" fmla="*/ 1 h 3"/>
                <a:gd name="T4" fmla="*/ 1 w 3"/>
                <a:gd name="T5" fmla="*/ 0 h 3"/>
              </a:gdLst>
              <a:ahLst/>
              <a:cxnLst>
                <a:cxn ang="0">
                  <a:pos x="T0" y="T1"/>
                </a:cxn>
                <a:cxn ang="0">
                  <a:pos x="T2" y="T3"/>
                </a:cxn>
                <a:cxn ang="0">
                  <a:pos x="T4" y="T5"/>
                </a:cxn>
              </a:cxnLst>
              <a:rect l="0" t="0" r="r" b="b"/>
              <a:pathLst>
                <a:path w="3" h="3">
                  <a:moveTo>
                    <a:pt x="1" y="0"/>
                  </a:moveTo>
                  <a:cubicBezTo>
                    <a:pt x="1" y="0"/>
                    <a:pt x="2" y="1"/>
                    <a:pt x="3" y="1"/>
                  </a:cubicBezTo>
                  <a:cubicBezTo>
                    <a:pt x="2" y="3"/>
                    <a:pt x="0" y="1"/>
                    <a:pt x="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114">
              <a:extLst>
                <a:ext uri="{FF2B5EF4-FFF2-40B4-BE49-F238E27FC236}">
                  <a16:creationId xmlns:a16="http://schemas.microsoft.com/office/drawing/2014/main" id="{93D61EE8-FE02-45F6-98C2-D410B4267D0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618593" y="5985147"/>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2"/>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115">
              <a:extLst>
                <a:ext uri="{FF2B5EF4-FFF2-40B4-BE49-F238E27FC236}">
                  <a16:creationId xmlns:a16="http://schemas.microsoft.com/office/drawing/2014/main" id="{D4D8B720-4586-4359-9303-02F8D58EDE9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281447" y="5990860"/>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5" name="Freeform 117">
              <a:extLst>
                <a:ext uri="{FF2B5EF4-FFF2-40B4-BE49-F238E27FC236}">
                  <a16:creationId xmlns:a16="http://schemas.microsoft.com/office/drawing/2014/main" id="{67BC569A-1D14-40F6-B1ED-429CAB83EB0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76684" y="6003101"/>
              <a:ext cx="7089"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1"/>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6" name="Freeform 118">
              <a:extLst>
                <a:ext uri="{FF2B5EF4-FFF2-40B4-BE49-F238E27FC236}">
                  <a16:creationId xmlns:a16="http://schemas.microsoft.com/office/drawing/2014/main" id="{563EF170-082E-4AC9-8470-C1F98698495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537628" y="6006364"/>
              <a:ext cx="131153" cy="96290"/>
            </a:xfrm>
            <a:custGeom>
              <a:avLst/>
              <a:gdLst>
                <a:gd name="T0" fmla="*/ 22 w 40"/>
                <a:gd name="T1" fmla="*/ 0 h 32"/>
                <a:gd name="T2" fmla="*/ 16 w 40"/>
                <a:gd name="T3" fmla="*/ 25 h 32"/>
                <a:gd name="T4" fmla="*/ 22 w 40"/>
                <a:gd name="T5" fmla="*/ 0 h 32"/>
              </a:gdLst>
              <a:ahLst/>
              <a:cxnLst>
                <a:cxn ang="0">
                  <a:pos x="T0" y="T1"/>
                </a:cxn>
                <a:cxn ang="0">
                  <a:pos x="T2" y="T3"/>
                </a:cxn>
                <a:cxn ang="0">
                  <a:pos x="T4" y="T5"/>
                </a:cxn>
              </a:cxnLst>
              <a:rect l="0" t="0" r="r" b="b"/>
              <a:pathLst>
                <a:path w="40" h="32">
                  <a:moveTo>
                    <a:pt x="22" y="0"/>
                  </a:moveTo>
                  <a:cubicBezTo>
                    <a:pt x="40" y="3"/>
                    <a:pt x="40" y="32"/>
                    <a:pt x="16" y="25"/>
                  </a:cubicBezTo>
                  <a:cubicBezTo>
                    <a:pt x="0" y="7"/>
                    <a:pt x="14" y="4"/>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7" name="Freeform 119">
              <a:extLst>
                <a:ext uri="{FF2B5EF4-FFF2-40B4-BE49-F238E27FC236}">
                  <a16:creationId xmlns:a16="http://schemas.microsoft.com/office/drawing/2014/main" id="{7C735B47-24EC-470D-8A76-B059F9162F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54193" y="5947089"/>
              <a:ext cx="127608" cy="150965"/>
            </a:xfrm>
            <a:custGeom>
              <a:avLst/>
              <a:gdLst>
                <a:gd name="T0" fmla="*/ 13 w 39"/>
                <a:gd name="T1" fmla="*/ 6 h 50"/>
                <a:gd name="T2" fmla="*/ 0 w 39"/>
                <a:gd name="T3" fmla="*/ 23 h 50"/>
                <a:gd name="T4" fmla="*/ 13 w 39"/>
                <a:gd name="T5" fmla="*/ 6 h 50"/>
              </a:gdLst>
              <a:ahLst/>
              <a:cxnLst>
                <a:cxn ang="0">
                  <a:pos x="T0" y="T1"/>
                </a:cxn>
                <a:cxn ang="0">
                  <a:pos x="T2" y="T3"/>
                </a:cxn>
                <a:cxn ang="0">
                  <a:pos x="T4" y="T5"/>
                </a:cxn>
              </a:cxnLst>
              <a:rect l="0" t="0" r="r" b="b"/>
              <a:pathLst>
                <a:path w="39" h="50">
                  <a:moveTo>
                    <a:pt x="13" y="6"/>
                  </a:moveTo>
                  <a:cubicBezTo>
                    <a:pt x="39" y="10"/>
                    <a:pt x="16" y="50"/>
                    <a:pt x="0" y="23"/>
                  </a:cubicBezTo>
                  <a:cubicBezTo>
                    <a:pt x="1" y="0"/>
                    <a:pt x="5" y="14"/>
                    <a:pt x="13" y="6"/>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8" name="Freeform 120">
              <a:extLst>
                <a:ext uri="{FF2B5EF4-FFF2-40B4-BE49-F238E27FC236}">
                  <a16:creationId xmlns:a16="http://schemas.microsoft.com/office/drawing/2014/main" id="{356A1A8A-BA81-46A2-80A7-4446CCC18EC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822857" y="6249048"/>
              <a:ext cx="121406" cy="66913"/>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9" name="Freeform 121">
              <a:extLst>
                <a:ext uri="{FF2B5EF4-FFF2-40B4-BE49-F238E27FC236}">
                  <a16:creationId xmlns:a16="http://schemas.microsoft.com/office/drawing/2014/main" id="{B800E226-AB3E-4B1E-ABCB-F2CC2441CA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537067" y="6260039"/>
              <a:ext cx="133812" cy="84866"/>
            </a:xfrm>
            <a:custGeom>
              <a:avLst/>
              <a:gdLst>
                <a:gd name="T0" fmla="*/ 26 w 41"/>
                <a:gd name="T1" fmla="*/ 0 h 28"/>
                <a:gd name="T2" fmla="*/ 38 w 41"/>
                <a:gd name="T3" fmla="*/ 19 h 28"/>
                <a:gd name="T4" fmla="*/ 26 w 41"/>
                <a:gd name="T5" fmla="*/ 0 h 28"/>
              </a:gdLst>
              <a:ahLst/>
              <a:cxnLst>
                <a:cxn ang="0">
                  <a:pos x="T0" y="T1"/>
                </a:cxn>
                <a:cxn ang="0">
                  <a:pos x="T2" y="T3"/>
                </a:cxn>
                <a:cxn ang="0">
                  <a:pos x="T4" y="T5"/>
                </a:cxn>
              </a:cxnLst>
              <a:rect l="0" t="0" r="r" b="b"/>
              <a:pathLst>
                <a:path w="41" h="28">
                  <a:moveTo>
                    <a:pt x="26" y="0"/>
                  </a:moveTo>
                  <a:cubicBezTo>
                    <a:pt x="33" y="0"/>
                    <a:pt x="41" y="10"/>
                    <a:pt x="38" y="19"/>
                  </a:cubicBezTo>
                  <a:cubicBezTo>
                    <a:pt x="16" y="28"/>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0" name="Freeform 125">
              <a:extLst>
                <a:ext uri="{FF2B5EF4-FFF2-40B4-BE49-F238E27FC236}">
                  <a16:creationId xmlns:a16="http://schemas.microsoft.com/office/drawing/2014/main" id="{25BB6246-076E-4BF1-84A1-FA00DFF6DB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314022" y="6238145"/>
              <a:ext cx="147990" cy="79154"/>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9" y="24"/>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1" name="Freeform 126">
              <a:extLst>
                <a:ext uri="{FF2B5EF4-FFF2-40B4-BE49-F238E27FC236}">
                  <a16:creationId xmlns:a16="http://schemas.microsoft.com/office/drawing/2014/main" id="{0737E152-D949-48FA-BBB9-D335340C8EF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3250834" y="6249979"/>
              <a:ext cx="151535" cy="79154"/>
            </a:xfrm>
            <a:custGeom>
              <a:avLst/>
              <a:gdLst>
                <a:gd name="T0" fmla="*/ 23 w 46"/>
                <a:gd name="T1" fmla="*/ 0 h 26"/>
                <a:gd name="T2" fmla="*/ 29 w 46"/>
                <a:gd name="T3" fmla="*/ 26 h 26"/>
                <a:gd name="T4" fmla="*/ 23 w 46"/>
                <a:gd name="T5" fmla="*/ 0 h 26"/>
              </a:gdLst>
              <a:ahLst/>
              <a:cxnLst>
                <a:cxn ang="0">
                  <a:pos x="T0" y="T1"/>
                </a:cxn>
                <a:cxn ang="0">
                  <a:pos x="T2" y="T3"/>
                </a:cxn>
                <a:cxn ang="0">
                  <a:pos x="T4" y="T5"/>
                </a:cxn>
              </a:cxnLst>
              <a:rect l="0" t="0" r="r" b="b"/>
              <a:pathLst>
                <a:path w="46" h="26">
                  <a:moveTo>
                    <a:pt x="23" y="0"/>
                  </a:moveTo>
                  <a:cubicBezTo>
                    <a:pt x="32" y="2"/>
                    <a:pt x="46" y="22"/>
                    <a:pt x="29" y="26"/>
                  </a:cubicBezTo>
                  <a:cubicBezTo>
                    <a:pt x="10" y="24"/>
                    <a:pt x="0" y="9"/>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127">
              <a:extLst>
                <a:ext uri="{FF2B5EF4-FFF2-40B4-BE49-F238E27FC236}">
                  <a16:creationId xmlns:a16="http://schemas.microsoft.com/office/drawing/2014/main" id="{B6CD5183-FDE3-43C7-B69C-4FE34C83DE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225618" y="6249978"/>
              <a:ext cx="137356" cy="79154"/>
            </a:xfrm>
            <a:custGeom>
              <a:avLst/>
              <a:gdLst>
                <a:gd name="T0" fmla="*/ 28 w 42"/>
                <a:gd name="T1" fmla="*/ 0 h 26"/>
                <a:gd name="T2" fmla="*/ 23 w 42"/>
                <a:gd name="T3" fmla="*/ 26 h 26"/>
                <a:gd name="T4" fmla="*/ 28 w 42"/>
                <a:gd name="T5" fmla="*/ 0 h 26"/>
              </a:gdLst>
              <a:ahLst/>
              <a:cxnLst>
                <a:cxn ang="0">
                  <a:pos x="T0" y="T1"/>
                </a:cxn>
                <a:cxn ang="0">
                  <a:pos x="T2" y="T3"/>
                </a:cxn>
                <a:cxn ang="0">
                  <a:pos x="T4" y="T5"/>
                </a:cxn>
              </a:cxnLst>
              <a:rect l="0" t="0" r="r" b="b"/>
              <a:pathLst>
                <a:path w="42" h="26">
                  <a:moveTo>
                    <a:pt x="28" y="0"/>
                  </a:moveTo>
                  <a:cubicBezTo>
                    <a:pt x="42" y="4"/>
                    <a:pt x="38" y="23"/>
                    <a:pt x="23" y="26"/>
                  </a:cubicBezTo>
                  <a:cubicBezTo>
                    <a:pt x="0" y="26"/>
                    <a:pt x="8" y="5"/>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128">
              <a:extLst>
                <a:ext uri="{FF2B5EF4-FFF2-40B4-BE49-F238E27FC236}">
                  <a16:creationId xmlns:a16="http://schemas.microsoft.com/office/drawing/2014/main" id="{A1FC748D-6CD1-4630-BD03-91443D49DB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752808" y="6253241"/>
              <a:ext cx="131153" cy="78339"/>
            </a:xfrm>
            <a:custGeom>
              <a:avLst/>
              <a:gdLst>
                <a:gd name="T0" fmla="*/ 18 w 40"/>
                <a:gd name="T1" fmla="*/ 0 h 26"/>
                <a:gd name="T2" fmla="*/ 7 w 40"/>
                <a:gd name="T3" fmla="*/ 20 h 26"/>
                <a:gd name="T4" fmla="*/ 18 w 40"/>
                <a:gd name="T5" fmla="*/ 0 h 26"/>
              </a:gdLst>
              <a:ahLst/>
              <a:cxnLst>
                <a:cxn ang="0">
                  <a:pos x="T0" y="T1"/>
                </a:cxn>
                <a:cxn ang="0">
                  <a:pos x="T2" y="T3"/>
                </a:cxn>
                <a:cxn ang="0">
                  <a:pos x="T4" y="T5"/>
                </a:cxn>
              </a:cxnLst>
              <a:rect l="0" t="0" r="r" b="b"/>
              <a:pathLst>
                <a:path w="40" h="26">
                  <a:moveTo>
                    <a:pt x="18" y="0"/>
                  </a:moveTo>
                  <a:cubicBezTo>
                    <a:pt x="40" y="9"/>
                    <a:pt x="28" y="26"/>
                    <a:pt x="7" y="20"/>
                  </a:cubicBezTo>
                  <a:cubicBezTo>
                    <a:pt x="0" y="8"/>
                    <a:pt x="6" y="1"/>
                    <a:pt x="1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4" name="Freeform 129">
              <a:extLst>
                <a:ext uri="{FF2B5EF4-FFF2-40B4-BE49-F238E27FC236}">
                  <a16:creationId xmlns:a16="http://schemas.microsoft.com/office/drawing/2014/main" id="{806ADF7D-E22E-4CC0-A5FA-13FF7314C2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00604" y="6253241"/>
              <a:ext cx="147990" cy="109348"/>
            </a:xfrm>
            <a:custGeom>
              <a:avLst/>
              <a:gdLst>
                <a:gd name="T0" fmla="*/ 28 w 45"/>
                <a:gd name="T1" fmla="*/ 0 h 36"/>
                <a:gd name="T2" fmla="*/ 42 w 45"/>
                <a:gd name="T3" fmla="*/ 20 h 36"/>
                <a:gd name="T4" fmla="*/ 28 w 45"/>
                <a:gd name="T5" fmla="*/ 0 h 36"/>
              </a:gdLst>
              <a:ahLst/>
              <a:cxnLst>
                <a:cxn ang="0">
                  <a:pos x="T0" y="T1"/>
                </a:cxn>
                <a:cxn ang="0">
                  <a:pos x="T2" y="T3"/>
                </a:cxn>
                <a:cxn ang="0">
                  <a:pos x="T4" y="T5"/>
                </a:cxn>
              </a:cxnLst>
              <a:rect l="0" t="0" r="r" b="b"/>
              <a:pathLst>
                <a:path w="45" h="36">
                  <a:moveTo>
                    <a:pt x="28" y="0"/>
                  </a:moveTo>
                  <a:cubicBezTo>
                    <a:pt x="34" y="1"/>
                    <a:pt x="45" y="11"/>
                    <a:pt x="42" y="20"/>
                  </a:cubicBezTo>
                  <a:cubicBezTo>
                    <a:pt x="25" y="36"/>
                    <a:pt x="0" y="7"/>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5" name="Freeform 133">
              <a:extLst>
                <a:ext uri="{FF2B5EF4-FFF2-40B4-BE49-F238E27FC236}">
                  <a16:creationId xmlns:a16="http://schemas.microsoft.com/office/drawing/2014/main" id="{D92F6CB0-7C26-40A2-BE61-F5B9566910B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507420" y="6262219"/>
              <a:ext cx="137356"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6" name="Freeform 136">
              <a:extLst>
                <a:ext uri="{FF2B5EF4-FFF2-40B4-BE49-F238E27FC236}">
                  <a16:creationId xmlns:a16="http://schemas.microsoft.com/office/drawing/2014/main" id="{BE354CED-9FB3-47F2-AF83-42F52F61722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568517" y="6274085"/>
              <a:ext cx="127608" cy="69362"/>
            </a:xfrm>
            <a:custGeom>
              <a:avLst/>
              <a:gdLst>
                <a:gd name="T0" fmla="*/ 21 w 39"/>
                <a:gd name="T1" fmla="*/ 0 h 23"/>
                <a:gd name="T2" fmla="*/ 22 w 39"/>
                <a:gd name="T3" fmla="*/ 23 h 23"/>
                <a:gd name="T4" fmla="*/ 21 w 39"/>
                <a:gd name="T5" fmla="*/ 0 h 23"/>
              </a:gdLst>
              <a:ahLst/>
              <a:cxnLst>
                <a:cxn ang="0">
                  <a:pos x="T0" y="T1"/>
                </a:cxn>
                <a:cxn ang="0">
                  <a:pos x="T2" y="T3"/>
                </a:cxn>
                <a:cxn ang="0">
                  <a:pos x="T4" y="T5"/>
                </a:cxn>
              </a:cxnLst>
              <a:rect l="0" t="0" r="r" b="b"/>
              <a:pathLst>
                <a:path w="39" h="23">
                  <a:moveTo>
                    <a:pt x="21" y="0"/>
                  </a:moveTo>
                  <a:cubicBezTo>
                    <a:pt x="37" y="0"/>
                    <a:pt x="39" y="22"/>
                    <a:pt x="22" y="23"/>
                  </a:cubicBezTo>
                  <a:cubicBezTo>
                    <a:pt x="7" y="22"/>
                    <a:pt x="0" y="5"/>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7" name="Freeform 137">
              <a:extLst>
                <a:ext uri="{FF2B5EF4-FFF2-40B4-BE49-F238E27FC236}">
                  <a16:creationId xmlns:a16="http://schemas.microsoft.com/office/drawing/2014/main" id="{4A005BFC-833D-4699-99AB-16DDBC5B6F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268636" y="6277723"/>
              <a:ext cx="127608" cy="93843"/>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8" name="Freeform 138">
              <a:extLst>
                <a:ext uri="{FF2B5EF4-FFF2-40B4-BE49-F238E27FC236}">
                  <a16:creationId xmlns:a16="http://schemas.microsoft.com/office/drawing/2014/main" id="{FB639FC6-38FA-4FEE-B247-02D4AB6995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016079" y="6280172"/>
              <a:ext cx="117860" cy="79154"/>
            </a:xfrm>
            <a:custGeom>
              <a:avLst/>
              <a:gdLst>
                <a:gd name="T0" fmla="*/ 21 w 36"/>
                <a:gd name="T1" fmla="*/ 0 h 26"/>
                <a:gd name="T2" fmla="*/ 21 w 36"/>
                <a:gd name="T3" fmla="*/ 26 h 26"/>
                <a:gd name="T4" fmla="*/ 21 w 36"/>
                <a:gd name="T5" fmla="*/ 0 h 26"/>
              </a:gdLst>
              <a:ahLst/>
              <a:cxnLst>
                <a:cxn ang="0">
                  <a:pos x="T0" y="T1"/>
                </a:cxn>
                <a:cxn ang="0">
                  <a:pos x="T2" y="T3"/>
                </a:cxn>
                <a:cxn ang="0">
                  <a:pos x="T4" y="T5"/>
                </a:cxn>
              </a:cxnLst>
              <a:rect l="0" t="0" r="r" b="b"/>
              <a:pathLst>
                <a:path w="36" h="26">
                  <a:moveTo>
                    <a:pt x="21" y="0"/>
                  </a:moveTo>
                  <a:cubicBezTo>
                    <a:pt x="32" y="4"/>
                    <a:pt x="36" y="23"/>
                    <a:pt x="21" y="26"/>
                  </a:cubicBezTo>
                  <a:cubicBezTo>
                    <a:pt x="1" y="24"/>
                    <a:pt x="0" y="2"/>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9" name="Freeform 139">
              <a:extLst>
                <a:ext uri="{FF2B5EF4-FFF2-40B4-BE49-F238E27FC236}">
                  <a16:creationId xmlns:a16="http://schemas.microsoft.com/office/drawing/2014/main" id="{67B04E28-283D-4C2A-8993-07F7594742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537627" y="6286699"/>
              <a:ext cx="131153" cy="87315"/>
            </a:xfrm>
            <a:custGeom>
              <a:avLst/>
              <a:gdLst>
                <a:gd name="T0" fmla="*/ 24 w 40"/>
                <a:gd name="T1" fmla="*/ 0 h 29"/>
                <a:gd name="T2" fmla="*/ 19 w 40"/>
                <a:gd name="T3" fmla="*/ 26 h 29"/>
                <a:gd name="T4" fmla="*/ 24 w 40"/>
                <a:gd name="T5" fmla="*/ 0 h 29"/>
              </a:gdLst>
              <a:ahLst/>
              <a:cxnLst>
                <a:cxn ang="0">
                  <a:pos x="T0" y="T1"/>
                </a:cxn>
                <a:cxn ang="0">
                  <a:pos x="T2" y="T3"/>
                </a:cxn>
                <a:cxn ang="0">
                  <a:pos x="T4" y="T5"/>
                </a:cxn>
              </a:cxnLst>
              <a:rect l="0" t="0" r="r" b="b"/>
              <a:pathLst>
                <a:path w="40" h="29">
                  <a:moveTo>
                    <a:pt x="24" y="0"/>
                  </a:moveTo>
                  <a:cubicBezTo>
                    <a:pt x="40" y="2"/>
                    <a:pt x="34" y="29"/>
                    <a:pt x="19" y="26"/>
                  </a:cubicBezTo>
                  <a:cubicBezTo>
                    <a:pt x="0" y="19"/>
                    <a:pt x="4" y="2"/>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0" name="Freeform 140">
              <a:extLst>
                <a:ext uri="{FF2B5EF4-FFF2-40B4-BE49-F238E27FC236}">
                  <a16:creationId xmlns:a16="http://schemas.microsoft.com/office/drawing/2014/main" id="{F369C421-E6B1-47CB-8D36-602DCFD084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995618" y="6289963"/>
              <a:ext cx="137356" cy="96290"/>
            </a:xfrm>
            <a:custGeom>
              <a:avLst/>
              <a:gdLst>
                <a:gd name="T0" fmla="*/ 25 w 42"/>
                <a:gd name="T1" fmla="*/ 0 h 32"/>
                <a:gd name="T2" fmla="*/ 4 w 42"/>
                <a:gd name="T3" fmla="*/ 18 h 32"/>
                <a:gd name="T4" fmla="*/ 25 w 42"/>
                <a:gd name="T5" fmla="*/ 0 h 32"/>
              </a:gdLst>
              <a:ahLst/>
              <a:cxnLst>
                <a:cxn ang="0">
                  <a:pos x="T0" y="T1"/>
                </a:cxn>
                <a:cxn ang="0">
                  <a:pos x="T2" y="T3"/>
                </a:cxn>
                <a:cxn ang="0">
                  <a:pos x="T4" y="T5"/>
                </a:cxn>
              </a:cxnLst>
              <a:rect l="0" t="0" r="r" b="b"/>
              <a:pathLst>
                <a:path w="42" h="32">
                  <a:moveTo>
                    <a:pt x="25" y="0"/>
                  </a:moveTo>
                  <a:cubicBezTo>
                    <a:pt x="42" y="13"/>
                    <a:pt x="15" y="32"/>
                    <a:pt x="4" y="18"/>
                  </a:cubicBezTo>
                  <a:cubicBezTo>
                    <a:pt x="0" y="5"/>
                    <a:pt x="16"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1" name="Freeform 142">
              <a:extLst>
                <a:ext uri="{FF2B5EF4-FFF2-40B4-BE49-F238E27FC236}">
                  <a16:creationId xmlns:a16="http://schemas.microsoft.com/office/drawing/2014/main" id="{A7CC56DE-C7CA-4190-A19D-77192BE4DE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6179" y="6316892"/>
              <a:ext cx="3545" cy="571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1" y="1"/>
                    <a:pt x="1" y="1"/>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2" name="Freeform 143">
              <a:extLst>
                <a:ext uri="{FF2B5EF4-FFF2-40B4-BE49-F238E27FC236}">
                  <a16:creationId xmlns:a16="http://schemas.microsoft.com/office/drawing/2014/main" id="{55F7DE38-BD8A-4B0C-AF46-B87EB85D49D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793248" y="6320155"/>
              <a:ext cx="121406" cy="78339"/>
            </a:xfrm>
            <a:custGeom>
              <a:avLst/>
              <a:gdLst>
                <a:gd name="T0" fmla="*/ 21 w 37"/>
                <a:gd name="T1" fmla="*/ 0 h 26"/>
                <a:gd name="T2" fmla="*/ 22 w 37"/>
                <a:gd name="T3" fmla="*/ 26 h 26"/>
                <a:gd name="T4" fmla="*/ 21 w 37"/>
                <a:gd name="T5" fmla="*/ 0 h 26"/>
              </a:gdLst>
              <a:ahLst/>
              <a:cxnLst>
                <a:cxn ang="0">
                  <a:pos x="T0" y="T1"/>
                </a:cxn>
                <a:cxn ang="0">
                  <a:pos x="T2" y="T3"/>
                </a:cxn>
                <a:cxn ang="0">
                  <a:pos x="T4" y="T5"/>
                </a:cxn>
              </a:cxnLst>
              <a:rect l="0" t="0" r="r" b="b"/>
              <a:pathLst>
                <a:path w="37" h="26">
                  <a:moveTo>
                    <a:pt x="21" y="0"/>
                  </a:moveTo>
                  <a:cubicBezTo>
                    <a:pt x="32" y="2"/>
                    <a:pt x="37" y="23"/>
                    <a:pt x="22" y="26"/>
                  </a:cubicBezTo>
                  <a:cubicBezTo>
                    <a:pt x="3" y="26"/>
                    <a:pt x="0" y="1"/>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Freeform 144">
              <a:extLst>
                <a:ext uri="{FF2B5EF4-FFF2-40B4-BE49-F238E27FC236}">
                  <a16:creationId xmlns:a16="http://schemas.microsoft.com/office/drawing/2014/main" id="{A74A8E74-E14E-4CDE-A845-825C1C65676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061757" y="6316892"/>
              <a:ext cx="141786" cy="90579"/>
            </a:xfrm>
            <a:custGeom>
              <a:avLst/>
              <a:gdLst>
                <a:gd name="T0" fmla="*/ 28 w 43"/>
                <a:gd name="T1" fmla="*/ 2 h 30"/>
                <a:gd name="T2" fmla="*/ 41 w 43"/>
                <a:gd name="T3" fmla="*/ 20 h 30"/>
                <a:gd name="T4" fmla="*/ 28 w 43"/>
                <a:gd name="T5" fmla="*/ 2 h 30"/>
              </a:gdLst>
              <a:ahLst/>
              <a:cxnLst>
                <a:cxn ang="0">
                  <a:pos x="T0" y="T1"/>
                </a:cxn>
                <a:cxn ang="0">
                  <a:pos x="T2" y="T3"/>
                </a:cxn>
                <a:cxn ang="0">
                  <a:pos x="T4" y="T5"/>
                </a:cxn>
              </a:cxnLst>
              <a:rect l="0" t="0" r="r" b="b"/>
              <a:pathLst>
                <a:path w="43" h="30">
                  <a:moveTo>
                    <a:pt x="28" y="2"/>
                  </a:moveTo>
                  <a:cubicBezTo>
                    <a:pt x="36" y="0"/>
                    <a:pt x="43" y="12"/>
                    <a:pt x="41" y="20"/>
                  </a:cubicBezTo>
                  <a:cubicBezTo>
                    <a:pt x="24" y="30"/>
                    <a:pt x="0" y="14"/>
                    <a:pt x="28"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145">
              <a:extLst>
                <a:ext uri="{FF2B5EF4-FFF2-40B4-BE49-F238E27FC236}">
                  <a16:creationId xmlns:a16="http://schemas.microsoft.com/office/drawing/2014/main" id="{1C2158A2-4E01-4AE9-B845-853B79DE31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1778" y="6322605"/>
              <a:ext cx="121406" cy="66913"/>
            </a:xfrm>
            <a:custGeom>
              <a:avLst/>
              <a:gdLst>
                <a:gd name="T0" fmla="*/ 19 w 37"/>
                <a:gd name="T1" fmla="*/ 0 h 22"/>
                <a:gd name="T2" fmla="*/ 19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1"/>
                    <a:pt x="37" y="22"/>
                    <a:pt x="19" y="22"/>
                  </a:cubicBezTo>
                  <a:cubicBezTo>
                    <a:pt x="6" y="18"/>
                    <a:pt x="0" y="4"/>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Freeform 8">
              <a:extLst>
                <a:ext uri="{FF2B5EF4-FFF2-40B4-BE49-F238E27FC236}">
                  <a16:creationId xmlns:a16="http://schemas.microsoft.com/office/drawing/2014/main" id="{65867385-C75B-4A79-AEFE-EB93F5EA7FB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27269" y="6280580"/>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Freeform 8">
              <a:extLst>
                <a:ext uri="{FF2B5EF4-FFF2-40B4-BE49-F238E27FC236}">
                  <a16:creationId xmlns:a16="http://schemas.microsoft.com/office/drawing/2014/main" id="{90E22355-6E51-41B6-BD18-9A8997404F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6018" y="5842761"/>
              <a:ext cx="131153" cy="88130"/>
            </a:xfrm>
            <a:custGeom>
              <a:avLst/>
              <a:gdLst>
                <a:gd name="T0" fmla="*/ 26 w 40"/>
                <a:gd name="T1" fmla="*/ 0 h 29"/>
                <a:gd name="T2" fmla="*/ 39 w 40"/>
                <a:gd name="T3" fmla="*/ 20 h 29"/>
                <a:gd name="T4" fmla="*/ 26 w 40"/>
                <a:gd name="T5" fmla="*/ 0 h 29"/>
              </a:gdLst>
              <a:ahLst/>
              <a:cxnLst>
                <a:cxn ang="0">
                  <a:pos x="T0" y="T1"/>
                </a:cxn>
                <a:cxn ang="0">
                  <a:pos x="T2" y="T3"/>
                </a:cxn>
                <a:cxn ang="0">
                  <a:pos x="T4" y="T5"/>
                </a:cxn>
              </a:cxnLst>
              <a:rect l="0" t="0" r="r" b="b"/>
              <a:pathLst>
                <a:path w="40" h="29">
                  <a:moveTo>
                    <a:pt x="26" y="0"/>
                  </a:moveTo>
                  <a:cubicBezTo>
                    <a:pt x="34" y="0"/>
                    <a:pt x="40" y="10"/>
                    <a:pt x="39" y="20"/>
                  </a:cubicBezTo>
                  <a:cubicBezTo>
                    <a:pt x="17" y="29"/>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Freeform 106">
              <a:extLst>
                <a:ext uri="{FF2B5EF4-FFF2-40B4-BE49-F238E27FC236}">
                  <a16:creationId xmlns:a16="http://schemas.microsoft.com/office/drawing/2014/main" id="{27E6A046-7529-479D-99F7-5996433A829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0" y="6057250"/>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Freeform 120">
              <a:extLst>
                <a:ext uri="{FF2B5EF4-FFF2-40B4-BE49-F238E27FC236}">
                  <a16:creationId xmlns:a16="http://schemas.microsoft.com/office/drawing/2014/main" id="{E65827C4-2719-433B-916A-B34ABA9F24A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137524" y="5942904"/>
              <a:ext cx="121406" cy="66913"/>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Freeform 120">
              <a:extLst>
                <a:ext uri="{FF2B5EF4-FFF2-40B4-BE49-F238E27FC236}">
                  <a16:creationId xmlns:a16="http://schemas.microsoft.com/office/drawing/2014/main" id="{E2CC6139-E679-4C4E-AFFB-76EA1D488D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719407" y="5951690"/>
              <a:ext cx="121406" cy="66913"/>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0" name="Freeform 125">
              <a:extLst>
                <a:ext uri="{FF2B5EF4-FFF2-40B4-BE49-F238E27FC236}">
                  <a16:creationId xmlns:a16="http://schemas.microsoft.com/office/drawing/2014/main" id="{9507F8C0-A977-4699-8EF2-CF96FB838B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528670" y="6231153"/>
              <a:ext cx="147990" cy="79154"/>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9" y="24"/>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1" name="Freeform 137">
              <a:extLst>
                <a:ext uri="{FF2B5EF4-FFF2-40B4-BE49-F238E27FC236}">
                  <a16:creationId xmlns:a16="http://schemas.microsoft.com/office/drawing/2014/main" id="{F644FE9F-CA0D-4386-85E8-DCE42FC12A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456267" y="5963524"/>
              <a:ext cx="127608" cy="93843"/>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2" name="Freeform 6">
              <a:extLst>
                <a:ext uri="{FF2B5EF4-FFF2-40B4-BE49-F238E27FC236}">
                  <a16:creationId xmlns:a16="http://schemas.microsoft.com/office/drawing/2014/main" id="{6B7EEE3F-5CAC-4235-903E-7C4DA07495A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83488" y="6310399"/>
              <a:ext cx="124063" cy="87315"/>
            </a:xfrm>
            <a:custGeom>
              <a:avLst/>
              <a:gdLst>
                <a:gd name="T0" fmla="*/ 12 w 38"/>
                <a:gd name="T1" fmla="*/ 3 h 29"/>
                <a:gd name="T2" fmla="*/ 15 w 38"/>
                <a:gd name="T3" fmla="*/ 29 h 29"/>
                <a:gd name="T4" fmla="*/ 12 w 38"/>
                <a:gd name="T5" fmla="*/ 3 h 29"/>
              </a:gdLst>
              <a:ahLst/>
              <a:cxnLst>
                <a:cxn ang="0">
                  <a:pos x="T0" y="T1"/>
                </a:cxn>
                <a:cxn ang="0">
                  <a:pos x="T2" y="T3"/>
                </a:cxn>
                <a:cxn ang="0">
                  <a:pos x="T4" y="T5"/>
                </a:cxn>
              </a:cxnLst>
              <a:rect l="0" t="0" r="r" b="b"/>
              <a:pathLst>
                <a:path w="38" h="29">
                  <a:moveTo>
                    <a:pt x="12" y="3"/>
                  </a:moveTo>
                  <a:cubicBezTo>
                    <a:pt x="34" y="0"/>
                    <a:pt x="38" y="26"/>
                    <a:pt x="15" y="29"/>
                  </a:cubicBezTo>
                  <a:cubicBezTo>
                    <a:pt x="4" y="23"/>
                    <a:pt x="0" y="9"/>
                    <a:pt x="12"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105">
              <a:extLst>
                <a:ext uri="{FF2B5EF4-FFF2-40B4-BE49-F238E27FC236}">
                  <a16:creationId xmlns:a16="http://schemas.microsoft.com/office/drawing/2014/main" id="{CF870EA8-C61A-4759-A096-E25A85991AE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78638" y="5996207"/>
              <a:ext cx="140901" cy="93027"/>
            </a:xfrm>
            <a:custGeom>
              <a:avLst/>
              <a:gdLst>
                <a:gd name="T0" fmla="*/ 26 w 43"/>
                <a:gd name="T1" fmla="*/ 3 h 31"/>
                <a:gd name="T2" fmla="*/ 39 w 43"/>
                <a:gd name="T3" fmla="*/ 23 h 31"/>
                <a:gd name="T4" fmla="*/ 26 w 43"/>
                <a:gd name="T5" fmla="*/ 3 h 31"/>
              </a:gdLst>
              <a:ahLst/>
              <a:cxnLst>
                <a:cxn ang="0">
                  <a:pos x="T0" y="T1"/>
                </a:cxn>
                <a:cxn ang="0">
                  <a:pos x="T2" y="T3"/>
                </a:cxn>
                <a:cxn ang="0">
                  <a:pos x="T4" y="T5"/>
                </a:cxn>
              </a:cxnLst>
              <a:rect l="0" t="0" r="r" b="b"/>
              <a:pathLst>
                <a:path w="43" h="31">
                  <a:moveTo>
                    <a:pt x="26" y="3"/>
                  </a:moveTo>
                  <a:cubicBezTo>
                    <a:pt x="34" y="0"/>
                    <a:pt x="43" y="17"/>
                    <a:pt x="39" y="23"/>
                  </a:cubicBezTo>
                  <a:cubicBezTo>
                    <a:pt x="20" y="31"/>
                    <a:pt x="0" y="15"/>
                    <a:pt x="26"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4" name="Freeform 106">
              <a:extLst>
                <a:ext uri="{FF2B5EF4-FFF2-40B4-BE49-F238E27FC236}">
                  <a16:creationId xmlns:a16="http://schemas.microsoft.com/office/drawing/2014/main" id="{46FE89C7-BA1B-4C2B-BDEC-7ED7B6D8F06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230164" y="5950795"/>
              <a:ext cx="134697" cy="97107"/>
            </a:xfrm>
            <a:custGeom>
              <a:avLst/>
              <a:gdLst>
                <a:gd name="T0" fmla="*/ 25 w 41"/>
                <a:gd name="T1" fmla="*/ 0 h 32"/>
                <a:gd name="T2" fmla="*/ 4 w 41"/>
                <a:gd name="T3" fmla="*/ 18 h 32"/>
                <a:gd name="T4" fmla="*/ 25 w 41"/>
                <a:gd name="T5" fmla="*/ 0 h 32"/>
              </a:gdLst>
              <a:ahLst/>
              <a:cxnLst>
                <a:cxn ang="0">
                  <a:pos x="T0" y="T1"/>
                </a:cxn>
                <a:cxn ang="0">
                  <a:pos x="T2" y="T3"/>
                </a:cxn>
                <a:cxn ang="0">
                  <a:pos x="T4" y="T5"/>
                </a:cxn>
              </a:cxnLst>
              <a:rect l="0" t="0" r="r" b="b"/>
              <a:pathLst>
                <a:path w="41" h="32">
                  <a:moveTo>
                    <a:pt x="25" y="0"/>
                  </a:moveTo>
                  <a:cubicBezTo>
                    <a:pt x="41" y="13"/>
                    <a:pt x="15" y="32"/>
                    <a:pt x="4" y="18"/>
                  </a:cubicBezTo>
                  <a:cubicBezTo>
                    <a:pt x="0" y="5"/>
                    <a:pt x="15"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5" name="Freeform 107">
              <a:extLst>
                <a:ext uri="{FF2B5EF4-FFF2-40B4-BE49-F238E27FC236}">
                  <a16:creationId xmlns:a16="http://schemas.microsoft.com/office/drawing/2014/main" id="{96F67A96-8892-4A05-9D0B-26F2322B94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58039" y="6027497"/>
              <a:ext cx="154193" cy="81603"/>
            </a:xfrm>
            <a:custGeom>
              <a:avLst/>
              <a:gdLst>
                <a:gd name="T0" fmla="*/ 31 w 47"/>
                <a:gd name="T1" fmla="*/ 0 h 27"/>
                <a:gd name="T2" fmla="*/ 17 w 47"/>
                <a:gd name="T3" fmla="*/ 23 h 27"/>
                <a:gd name="T4" fmla="*/ 31 w 47"/>
                <a:gd name="T5" fmla="*/ 0 h 27"/>
              </a:gdLst>
              <a:ahLst/>
              <a:cxnLst>
                <a:cxn ang="0">
                  <a:pos x="T0" y="T1"/>
                </a:cxn>
                <a:cxn ang="0">
                  <a:pos x="T2" y="T3"/>
                </a:cxn>
                <a:cxn ang="0">
                  <a:pos x="T4" y="T5"/>
                </a:cxn>
              </a:cxnLst>
              <a:rect l="0" t="0" r="r" b="b"/>
              <a:pathLst>
                <a:path w="47" h="27">
                  <a:moveTo>
                    <a:pt x="31" y="0"/>
                  </a:moveTo>
                  <a:cubicBezTo>
                    <a:pt x="47" y="10"/>
                    <a:pt x="32" y="27"/>
                    <a:pt x="17" y="23"/>
                  </a:cubicBezTo>
                  <a:cubicBezTo>
                    <a:pt x="0" y="14"/>
                    <a:pt x="18" y="0"/>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6" name="Freeform 108">
              <a:extLst>
                <a:ext uri="{FF2B5EF4-FFF2-40B4-BE49-F238E27FC236}">
                  <a16:creationId xmlns:a16="http://schemas.microsoft.com/office/drawing/2014/main" id="{5AFB3920-37B7-4162-8346-23E80DE13F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843391" y="5963034"/>
              <a:ext cx="121406" cy="90579"/>
            </a:xfrm>
            <a:custGeom>
              <a:avLst/>
              <a:gdLst>
                <a:gd name="T0" fmla="*/ 26 w 37"/>
                <a:gd name="T1" fmla="*/ 1 h 30"/>
                <a:gd name="T2" fmla="*/ 35 w 37"/>
                <a:gd name="T3" fmla="*/ 21 h 30"/>
                <a:gd name="T4" fmla="*/ 26 w 37"/>
                <a:gd name="T5" fmla="*/ 1 h 30"/>
              </a:gdLst>
              <a:ahLst/>
              <a:cxnLst>
                <a:cxn ang="0">
                  <a:pos x="T0" y="T1"/>
                </a:cxn>
                <a:cxn ang="0">
                  <a:pos x="T2" y="T3"/>
                </a:cxn>
                <a:cxn ang="0">
                  <a:pos x="T4" y="T5"/>
                </a:cxn>
              </a:cxnLst>
              <a:rect l="0" t="0" r="r" b="b"/>
              <a:pathLst>
                <a:path w="37" h="30">
                  <a:moveTo>
                    <a:pt x="26" y="1"/>
                  </a:moveTo>
                  <a:cubicBezTo>
                    <a:pt x="35" y="0"/>
                    <a:pt x="37" y="13"/>
                    <a:pt x="35" y="21"/>
                  </a:cubicBezTo>
                  <a:cubicBezTo>
                    <a:pt x="14" y="30"/>
                    <a:pt x="0" y="8"/>
                    <a:pt x="26"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109">
              <a:extLst>
                <a:ext uri="{FF2B5EF4-FFF2-40B4-BE49-F238E27FC236}">
                  <a16:creationId xmlns:a16="http://schemas.microsoft.com/office/drawing/2014/main" id="{21F45221-720F-4596-B680-E3517046FA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334906" y="5995680"/>
              <a:ext cx="154193" cy="84866"/>
            </a:xfrm>
            <a:custGeom>
              <a:avLst/>
              <a:gdLst>
                <a:gd name="T0" fmla="*/ 26 w 47"/>
                <a:gd name="T1" fmla="*/ 0 h 28"/>
                <a:gd name="T2" fmla="*/ 10 w 47"/>
                <a:gd name="T3" fmla="*/ 26 h 28"/>
                <a:gd name="T4" fmla="*/ 26 w 47"/>
                <a:gd name="T5" fmla="*/ 0 h 28"/>
              </a:gdLst>
              <a:ahLst/>
              <a:cxnLst>
                <a:cxn ang="0">
                  <a:pos x="T0" y="T1"/>
                </a:cxn>
                <a:cxn ang="0">
                  <a:pos x="T2" y="T3"/>
                </a:cxn>
                <a:cxn ang="0">
                  <a:pos x="T4" y="T5"/>
                </a:cxn>
              </a:cxnLst>
              <a:rect l="0" t="0" r="r" b="b"/>
              <a:pathLst>
                <a:path w="47" h="28">
                  <a:moveTo>
                    <a:pt x="26" y="0"/>
                  </a:moveTo>
                  <a:cubicBezTo>
                    <a:pt x="47" y="13"/>
                    <a:pt x="28" y="28"/>
                    <a:pt x="10" y="26"/>
                  </a:cubicBezTo>
                  <a:cubicBezTo>
                    <a:pt x="0" y="13"/>
                    <a:pt x="15" y="4"/>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Freeform 110">
              <a:extLst>
                <a:ext uri="{FF2B5EF4-FFF2-40B4-BE49-F238E27FC236}">
                  <a16:creationId xmlns:a16="http://schemas.microsoft.com/office/drawing/2014/main" id="{767AB243-669A-4FAC-994C-C020AA8CD0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951575" y="5968048"/>
              <a:ext cx="127608" cy="114243"/>
            </a:xfrm>
            <a:custGeom>
              <a:avLst/>
              <a:gdLst>
                <a:gd name="T0" fmla="*/ 21 w 39"/>
                <a:gd name="T1" fmla="*/ 1 h 38"/>
                <a:gd name="T2" fmla="*/ 39 w 39"/>
                <a:gd name="T3" fmla="*/ 18 h 38"/>
                <a:gd name="T4" fmla="*/ 21 w 39"/>
                <a:gd name="T5" fmla="*/ 1 h 38"/>
              </a:gdLst>
              <a:ahLst/>
              <a:cxnLst>
                <a:cxn ang="0">
                  <a:pos x="T0" y="T1"/>
                </a:cxn>
                <a:cxn ang="0">
                  <a:pos x="T2" y="T3"/>
                </a:cxn>
                <a:cxn ang="0">
                  <a:pos x="T4" y="T5"/>
                </a:cxn>
              </a:cxnLst>
              <a:rect l="0" t="0" r="r" b="b"/>
              <a:pathLst>
                <a:path w="39" h="38">
                  <a:moveTo>
                    <a:pt x="21" y="1"/>
                  </a:moveTo>
                  <a:cubicBezTo>
                    <a:pt x="35" y="0"/>
                    <a:pt x="38" y="8"/>
                    <a:pt x="39" y="18"/>
                  </a:cubicBezTo>
                  <a:cubicBezTo>
                    <a:pt x="25" y="38"/>
                    <a:pt x="0" y="13"/>
                    <a:pt x="21"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111">
              <a:extLst>
                <a:ext uri="{FF2B5EF4-FFF2-40B4-BE49-F238E27FC236}">
                  <a16:creationId xmlns:a16="http://schemas.microsoft.com/office/drawing/2014/main" id="{6AD5D6CF-5C12-4BC1-BB09-E2934F72936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066705" y="5978540"/>
              <a:ext cx="131153" cy="87315"/>
            </a:xfrm>
            <a:custGeom>
              <a:avLst/>
              <a:gdLst>
                <a:gd name="T0" fmla="*/ 24 w 40"/>
                <a:gd name="T1" fmla="*/ 0 h 29"/>
                <a:gd name="T2" fmla="*/ 20 w 40"/>
                <a:gd name="T3" fmla="*/ 25 h 29"/>
                <a:gd name="T4" fmla="*/ 24 w 40"/>
                <a:gd name="T5" fmla="*/ 0 h 29"/>
              </a:gdLst>
              <a:ahLst/>
              <a:cxnLst>
                <a:cxn ang="0">
                  <a:pos x="T0" y="T1"/>
                </a:cxn>
                <a:cxn ang="0">
                  <a:pos x="T2" y="T3"/>
                </a:cxn>
                <a:cxn ang="0">
                  <a:pos x="T4" y="T5"/>
                </a:cxn>
              </a:cxnLst>
              <a:rect l="0" t="0" r="r" b="b"/>
              <a:pathLst>
                <a:path w="40" h="29">
                  <a:moveTo>
                    <a:pt x="24" y="0"/>
                  </a:moveTo>
                  <a:cubicBezTo>
                    <a:pt x="40" y="1"/>
                    <a:pt x="35" y="29"/>
                    <a:pt x="20" y="25"/>
                  </a:cubicBezTo>
                  <a:cubicBezTo>
                    <a:pt x="0" y="19"/>
                    <a:pt x="5" y="2"/>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0" name="Freeform 112">
              <a:extLst>
                <a:ext uri="{FF2B5EF4-FFF2-40B4-BE49-F238E27FC236}">
                  <a16:creationId xmlns:a16="http://schemas.microsoft.com/office/drawing/2014/main" id="{0FCFFE49-652E-47DA-A8D4-8BEC69FC7E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551876" y="5966299"/>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1"/>
                    <a:pt x="36"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122">
              <a:extLst>
                <a:ext uri="{FF2B5EF4-FFF2-40B4-BE49-F238E27FC236}">
                  <a16:creationId xmlns:a16="http://schemas.microsoft.com/office/drawing/2014/main" id="{E466EE92-6CDE-441E-8F7B-5F203EBDDF2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311861" y="6280580"/>
              <a:ext cx="127608" cy="81603"/>
            </a:xfrm>
            <a:custGeom>
              <a:avLst/>
              <a:gdLst>
                <a:gd name="T0" fmla="*/ 24 w 39"/>
                <a:gd name="T1" fmla="*/ 0 h 27"/>
                <a:gd name="T2" fmla="*/ 20 w 39"/>
                <a:gd name="T3" fmla="*/ 26 h 27"/>
                <a:gd name="T4" fmla="*/ 24 w 39"/>
                <a:gd name="T5" fmla="*/ 0 h 27"/>
              </a:gdLst>
              <a:ahLst/>
              <a:cxnLst>
                <a:cxn ang="0">
                  <a:pos x="T0" y="T1"/>
                </a:cxn>
                <a:cxn ang="0">
                  <a:pos x="T2" y="T3"/>
                </a:cxn>
                <a:cxn ang="0">
                  <a:pos x="T4" y="T5"/>
                </a:cxn>
              </a:cxnLst>
              <a:rect l="0" t="0" r="r" b="b"/>
              <a:pathLst>
                <a:path w="39" h="27">
                  <a:moveTo>
                    <a:pt x="24" y="0"/>
                  </a:moveTo>
                  <a:cubicBezTo>
                    <a:pt x="39" y="3"/>
                    <a:pt x="36" y="27"/>
                    <a:pt x="20" y="26"/>
                  </a:cubicBezTo>
                  <a:cubicBezTo>
                    <a:pt x="0" y="19"/>
                    <a:pt x="4" y="3"/>
                    <a:pt x="24"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130">
              <a:extLst>
                <a:ext uri="{FF2B5EF4-FFF2-40B4-BE49-F238E27FC236}">
                  <a16:creationId xmlns:a16="http://schemas.microsoft.com/office/drawing/2014/main" id="{8BD3B0DF-1F56-4C76-A317-73F93A0E760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050053" y="6283842"/>
              <a:ext cx="157737" cy="81603"/>
            </a:xfrm>
            <a:custGeom>
              <a:avLst/>
              <a:gdLst>
                <a:gd name="T0" fmla="*/ 31 w 48"/>
                <a:gd name="T1" fmla="*/ 0 h 27"/>
                <a:gd name="T2" fmla="*/ 18 w 48"/>
                <a:gd name="T3" fmla="*/ 24 h 27"/>
                <a:gd name="T4" fmla="*/ 31 w 48"/>
                <a:gd name="T5" fmla="*/ 0 h 27"/>
              </a:gdLst>
              <a:ahLst/>
              <a:cxnLst>
                <a:cxn ang="0">
                  <a:pos x="T0" y="T1"/>
                </a:cxn>
                <a:cxn ang="0">
                  <a:pos x="T2" y="T3"/>
                </a:cxn>
                <a:cxn ang="0">
                  <a:pos x="T4" y="T5"/>
                </a:cxn>
              </a:cxnLst>
              <a:rect l="0" t="0" r="r" b="b"/>
              <a:pathLst>
                <a:path w="48" h="27">
                  <a:moveTo>
                    <a:pt x="31" y="0"/>
                  </a:moveTo>
                  <a:cubicBezTo>
                    <a:pt x="48" y="10"/>
                    <a:pt x="32" y="27"/>
                    <a:pt x="18" y="24"/>
                  </a:cubicBezTo>
                  <a:cubicBezTo>
                    <a:pt x="0" y="14"/>
                    <a:pt x="18" y="0"/>
                    <a:pt x="3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131">
              <a:extLst>
                <a:ext uri="{FF2B5EF4-FFF2-40B4-BE49-F238E27FC236}">
                  <a16:creationId xmlns:a16="http://schemas.microsoft.com/office/drawing/2014/main" id="{48B057C9-2181-4BDD-BEC5-1949847002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683480" y="6267114"/>
              <a:ext cx="117860" cy="87315"/>
            </a:xfrm>
            <a:custGeom>
              <a:avLst/>
              <a:gdLst>
                <a:gd name="T0" fmla="*/ 15 w 36"/>
                <a:gd name="T1" fmla="*/ 0 h 29"/>
                <a:gd name="T2" fmla="*/ 25 w 36"/>
                <a:gd name="T3" fmla="*/ 15 h 29"/>
                <a:gd name="T4" fmla="*/ 13 w 36"/>
                <a:gd name="T5" fmla="*/ 21 h 29"/>
                <a:gd name="T6" fmla="*/ 15 w 36"/>
                <a:gd name="T7" fmla="*/ 0 h 29"/>
              </a:gdLst>
              <a:ahLst/>
              <a:cxnLst>
                <a:cxn ang="0">
                  <a:pos x="T0" y="T1"/>
                </a:cxn>
                <a:cxn ang="0">
                  <a:pos x="T2" y="T3"/>
                </a:cxn>
                <a:cxn ang="0">
                  <a:pos x="T4" y="T5"/>
                </a:cxn>
                <a:cxn ang="0">
                  <a:pos x="T6" y="T7"/>
                </a:cxn>
              </a:cxnLst>
              <a:rect l="0" t="0" r="r" b="b"/>
              <a:pathLst>
                <a:path w="36" h="29">
                  <a:moveTo>
                    <a:pt x="15" y="0"/>
                  </a:moveTo>
                  <a:cubicBezTo>
                    <a:pt x="21" y="0"/>
                    <a:pt x="36" y="13"/>
                    <a:pt x="25" y="15"/>
                  </a:cubicBezTo>
                  <a:cubicBezTo>
                    <a:pt x="20" y="19"/>
                    <a:pt x="20" y="22"/>
                    <a:pt x="13" y="21"/>
                  </a:cubicBezTo>
                  <a:cubicBezTo>
                    <a:pt x="0" y="29"/>
                    <a:pt x="0" y="0"/>
                    <a:pt x="1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132">
              <a:extLst>
                <a:ext uri="{FF2B5EF4-FFF2-40B4-BE49-F238E27FC236}">
                  <a16:creationId xmlns:a16="http://schemas.microsoft.com/office/drawing/2014/main" id="{38212522-50D0-4A8E-B678-8A8B51BEF89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39967" y="6306821"/>
              <a:ext cx="127608" cy="69362"/>
            </a:xfrm>
            <a:custGeom>
              <a:avLst/>
              <a:gdLst>
                <a:gd name="T0" fmla="*/ 16 w 39"/>
                <a:gd name="T1" fmla="*/ 0 h 23"/>
                <a:gd name="T2" fmla="*/ 11 w 39"/>
                <a:gd name="T3" fmla="*/ 23 h 23"/>
                <a:gd name="T4" fmla="*/ 16 w 39"/>
                <a:gd name="T5" fmla="*/ 0 h 23"/>
              </a:gdLst>
              <a:ahLst/>
              <a:cxnLst>
                <a:cxn ang="0">
                  <a:pos x="T0" y="T1"/>
                </a:cxn>
                <a:cxn ang="0">
                  <a:pos x="T2" y="T3"/>
                </a:cxn>
                <a:cxn ang="0">
                  <a:pos x="T4" y="T5"/>
                </a:cxn>
              </a:cxnLst>
              <a:rect l="0" t="0" r="r" b="b"/>
              <a:pathLst>
                <a:path w="39" h="23">
                  <a:moveTo>
                    <a:pt x="16" y="0"/>
                  </a:moveTo>
                  <a:cubicBezTo>
                    <a:pt x="39" y="8"/>
                    <a:pt x="31" y="17"/>
                    <a:pt x="11" y="23"/>
                  </a:cubicBezTo>
                  <a:cubicBezTo>
                    <a:pt x="0" y="16"/>
                    <a:pt x="4" y="2"/>
                    <a:pt x="1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5" name="Freeform 134">
              <a:extLst>
                <a:ext uri="{FF2B5EF4-FFF2-40B4-BE49-F238E27FC236}">
                  <a16:creationId xmlns:a16="http://schemas.microsoft.com/office/drawing/2014/main" id="{F29F5B2D-1DD0-4BD5-BD97-DE883935CB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736264" y="6312790"/>
              <a:ext cx="124063" cy="117507"/>
            </a:xfrm>
            <a:custGeom>
              <a:avLst/>
              <a:gdLst>
                <a:gd name="T0" fmla="*/ 20 w 38"/>
                <a:gd name="T1" fmla="*/ 2 h 39"/>
                <a:gd name="T2" fmla="*/ 38 w 38"/>
                <a:gd name="T3" fmla="*/ 19 h 39"/>
                <a:gd name="T4" fmla="*/ 20 w 38"/>
                <a:gd name="T5" fmla="*/ 2 h 39"/>
              </a:gdLst>
              <a:ahLst/>
              <a:cxnLst>
                <a:cxn ang="0">
                  <a:pos x="T0" y="T1"/>
                </a:cxn>
                <a:cxn ang="0">
                  <a:pos x="T2" y="T3"/>
                </a:cxn>
                <a:cxn ang="0">
                  <a:pos x="T4" y="T5"/>
                </a:cxn>
              </a:cxnLst>
              <a:rect l="0" t="0" r="r" b="b"/>
              <a:pathLst>
                <a:path w="38" h="39">
                  <a:moveTo>
                    <a:pt x="20" y="2"/>
                  </a:moveTo>
                  <a:cubicBezTo>
                    <a:pt x="34" y="0"/>
                    <a:pt x="38" y="8"/>
                    <a:pt x="38" y="19"/>
                  </a:cubicBezTo>
                  <a:cubicBezTo>
                    <a:pt x="24" y="39"/>
                    <a:pt x="0" y="13"/>
                    <a:pt x="20" y="2"/>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6" name="Freeform 135">
              <a:extLst>
                <a:ext uri="{FF2B5EF4-FFF2-40B4-BE49-F238E27FC236}">
                  <a16:creationId xmlns:a16="http://schemas.microsoft.com/office/drawing/2014/main" id="{F1C477DC-6A04-4B20-A709-A622EF7697F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7411" y="6285468"/>
              <a:ext cx="128495" cy="84051"/>
            </a:xfrm>
            <a:custGeom>
              <a:avLst/>
              <a:gdLst>
                <a:gd name="T0" fmla="*/ 21 w 39"/>
                <a:gd name="T1" fmla="*/ 0 h 28"/>
                <a:gd name="T2" fmla="*/ 6 w 39"/>
                <a:gd name="T3" fmla="*/ 20 h 28"/>
                <a:gd name="T4" fmla="*/ 21 w 39"/>
                <a:gd name="T5" fmla="*/ 0 h 28"/>
              </a:gdLst>
              <a:ahLst/>
              <a:cxnLst>
                <a:cxn ang="0">
                  <a:pos x="T0" y="T1"/>
                </a:cxn>
                <a:cxn ang="0">
                  <a:pos x="T2" y="T3"/>
                </a:cxn>
                <a:cxn ang="0">
                  <a:pos x="T4" y="T5"/>
                </a:cxn>
              </a:cxnLst>
              <a:rect l="0" t="0" r="r" b="b"/>
              <a:pathLst>
                <a:path w="39" h="28">
                  <a:moveTo>
                    <a:pt x="21" y="0"/>
                  </a:moveTo>
                  <a:cubicBezTo>
                    <a:pt x="39" y="12"/>
                    <a:pt x="22" y="28"/>
                    <a:pt x="6" y="20"/>
                  </a:cubicBezTo>
                  <a:cubicBezTo>
                    <a:pt x="0" y="7"/>
                    <a:pt x="7" y="0"/>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Freeform 141">
              <a:extLst>
                <a:ext uri="{FF2B5EF4-FFF2-40B4-BE49-F238E27FC236}">
                  <a16:creationId xmlns:a16="http://schemas.microsoft.com/office/drawing/2014/main" id="{79AD175C-021D-4FD8-92A3-0733A001B12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864771" y="6269189"/>
              <a:ext cx="163941" cy="163205"/>
            </a:xfrm>
            <a:custGeom>
              <a:avLst/>
              <a:gdLst>
                <a:gd name="T0" fmla="*/ 37 w 50"/>
                <a:gd name="T1" fmla="*/ 3 h 54"/>
                <a:gd name="T2" fmla="*/ 42 w 50"/>
                <a:gd name="T3" fmla="*/ 17 h 54"/>
                <a:gd name="T4" fmla="*/ 37 w 50"/>
                <a:gd name="T5" fmla="*/ 3 h 54"/>
              </a:gdLst>
              <a:ahLst/>
              <a:cxnLst>
                <a:cxn ang="0">
                  <a:pos x="T0" y="T1"/>
                </a:cxn>
                <a:cxn ang="0">
                  <a:pos x="T2" y="T3"/>
                </a:cxn>
                <a:cxn ang="0">
                  <a:pos x="T4" y="T5"/>
                </a:cxn>
              </a:cxnLst>
              <a:rect l="0" t="0" r="r" b="b"/>
              <a:pathLst>
                <a:path w="50" h="54">
                  <a:moveTo>
                    <a:pt x="37" y="3"/>
                  </a:moveTo>
                  <a:cubicBezTo>
                    <a:pt x="50" y="3"/>
                    <a:pt x="36" y="13"/>
                    <a:pt x="42" y="17"/>
                  </a:cubicBezTo>
                  <a:cubicBezTo>
                    <a:pt x="35" y="54"/>
                    <a:pt x="0" y="0"/>
                    <a:pt x="37" y="3"/>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Freeform 91">
              <a:extLst>
                <a:ext uri="{FF2B5EF4-FFF2-40B4-BE49-F238E27FC236}">
                  <a16:creationId xmlns:a16="http://schemas.microsoft.com/office/drawing/2014/main" id="{C2471C35-AE3E-4563-9B5F-D60113EE796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358692" y="6026253"/>
              <a:ext cx="118747"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0" y="1"/>
                    <a:pt x="36" y="24"/>
                    <a:pt x="21" y="27"/>
                  </a:cubicBezTo>
                  <a:cubicBezTo>
                    <a:pt x="1" y="26"/>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92">
              <a:extLst>
                <a:ext uri="{FF2B5EF4-FFF2-40B4-BE49-F238E27FC236}">
                  <a16:creationId xmlns:a16="http://schemas.microsoft.com/office/drawing/2014/main" id="{01DDC91D-FF9F-4808-BA38-D9493CBD94C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02813" y="5963033"/>
              <a:ext cx="140901" cy="102819"/>
            </a:xfrm>
            <a:custGeom>
              <a:avLst/>
              <a:gdLst>
                <a:gd name="T0" fmla="*/ 28 w 43"/>
                <a:gd name="T1" fmla="*/ 0 h 34"/>
                <a:gd name="T2" fmla="*/ 41 w 43"/>
                <a:gd name="T3" fmla="*/ 21 h 34"/>
                <a:gd name="T4" fmla="*/ 28 w 43"/>
                <a:gd name="T5" fmla="*/ 0 h 34"/>
              </a:gdLst>
              <a:ahLst/>
              <a:cxnLst>
                <a:cxn ang="0">
                  <a:pos x="T0" y="T1"/>
                </a:cxn>
                <a:cxn ang="0">
                  <a:pos x="T2" y="T3"/>
                </a:cxn>
                <a:cxn ang="0">
                  <a:pos x="T4" y="T5"/>
                </a:cxn>
              </a:cxnLst>
              <a:rect l="0" t="0" r="r" b="b"/>
              <a:pathLst>
                <a:path w="43" h="34">
                  <a:moveTo>
                    <a:pt x="28" y="0"/>
                  </a:moveTo>
                  <a:cubicBezTo>
                    <a:pt x="35" y="1"/>
                    <a:pt x="43" y="11"/>
                    <a:pt x="41" y="21"/>
                  </a:cubicBezTo>
                  <a:cubicBezTo>
                    <a:pt x="23" y="34"/>
                    <a:pt x="0" y="7"/>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0" name="Freeform 93">
              <a:extLst>
                <a:ext uri="{FF2B5EF4-FFF2-40B4-BE49-F238E27FC236}">
                  <a16:creationId xmlns:a16="http://schemas.microsoft.com/office/drawing/2014/main" id="{14997950-39AA-4B4F-85C2-0C0E1C651E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28451" y="6033253"/>
              <a:ext cx="127608" cy="79154"/>
            </a:xfrm>
            <a:custGeom>
              <a:avLst/>
              <a:gdLst>
                <a:gd name="T0" fmla="*/ 23 w 39"/>
                <a:gd name="T1" fmla="*/ 0 h 26"/>
                <a:gd name="T2" fmla="*/ 19 w 39"/>
                <a:gd name="T3" fmla="*/ 26 h 26"/>
                <a:gd name="T4" fmla="*/ 23 w 39"/>
                <a:gd name="T5" fmla="*/ 0 h 26"/>
              </a:gdLst>
              <a:ahLst/>
              <a:cxnLst>
                <a:cxn ang="0">
                  <a:pos x="T0" y="T1"/>
                </a:cxn>
                <a:cxn ang="0">
                  <a:pos x="T2" y="T3"/>
                </a:cxn>
                <a:cxn ang="0">
                  <a:pos x="T4" y="T5"/>
                </a:cxn>
              </a:cxnLst>
              <a:rect l="0" t="0" r="r" b="b"/>
              <a:pathLst>
                <a:path w="39" h="26">
                  <a:moveTo>
                    <a:pt x="23" y="0"/>
                  </a:moveTo>
                  <a:cubicBezTo>
                    <a:pt x="39" y="4"/>
                    <a:pt x="34" y="25"/>
                    <a:pt x="19" y="26"/>
                  </a:cubicBezTo>
                  <a:cubicBezTo>
                    <a:pt x="0" y="20"/>
                    <a:pt x="7" y="4"/>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1" name="Freeform 94">
              <a:extLst>
                <a:ext uri="{FF2B5EF4-FFF2-40B4-BE49-F238E27FC236}">
                  <a16:creationId xmlns:a16="http://schemas.microsoft.com/office/drawing/2014/main" id="{5354DF2D-7E69-4E2B-AF47-781270CD696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915258" y="6071681"/>
              <a:ext cx="138242" cy="102819"/>
            </a:xfrm>
            <a:custGeom>
              <a:avLst/>
              <a:gdLst>
                <a:gd name="T0" fmla="*/ 29 w 42"/>
                <a:gd name="T1" fmla="*/ 1 h 34"/>
                <a:gd name="T2" fmla="*/ 40 w 42"/>
                <a:gd name="T3" fmla="*/ 20 h 34"/>
                <a:gd name="T4" fmla="*/ 29 w 42"/>
                <a:gd name="T5" fmla="*/ 1 h 34"/>
              </a:gdLst>
              <a:ahLst/>
              <a:cxnLst>
                <a:cxn ang="0">
                  <a:pos x="T0" y="T1"/>
                </a:cxn>
                <a:cxn ang="0">
                  <a:pos x="T2" y="T3"/>
                </a:cxn>
                <a:cxn ang="0">
                  <a:pos x="T4" y="T5"/>
                </a:cxn>
              </a:cxnLst>
              <a:rect l="0" t="0" r="r" b="b"/>
              <a:pathLst>
                <a:path w="42" h="34">
                  <a:moveTo>
                    <a:pt x="29" y="1"/>
                  </a:moveTo>
                  <a:cubicBezTo>
                    <a:pt x="38" y="0"/>
                    <a:pt x="42" y="12"/>
                    <a:pt x="40" y="20"/>
                  </a:cubicBezTo>
                  <a:cubicBezTo>
                    <a:pt x="22" y="34"/>
                    <a:pt x="0" y="9"/>
                    <a:pt x="2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2" name="Freeform 95">
              <a:extLst>
                <a:ext uri="{FF2B5EF4-FFF2-40B4-BE49-F238E27FC236}">
                  <a16:creationId xmlns:a16="http://schemas.microsoft.com/office/drawing/2014/main" id="{6DBBD82E-E2D5-40BD-B14A-9127A2761E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697627" y="6015784"/>
              <a:ext cx="117860" cy="81603"/>
            </a:xfrm>
            <a:custGeom>
              <a:avLst/>
              <a:gdLst>
                <a:gd name="T0" fmla="*/ 19 w 36"/>
                <a:gd name="T1" fmla="*/ 1 h 27"/>
                <a:gd name="T2" fmla="*/ 21 w 36"/>
                <a:gd name="T3" fmla="*/ 27 h 27"/>
                <a:gd name="T4" fmla="*/ 19 w 36"/>
                <a:gd name="T5" fmla="*/ 1 h 27"/>
              </a:gdLst>
              <a:ahLst/>
              <a:cxnLst>
                <a:cxn ang="0">
                  <a:pos x="T0" y="T1"/>
                </a:cxn>
                <a:cxn ang="0">
                  <a:pos x="T2" y="T3"/>
                </a:cxn>
                <a:cxn ang="0">
                  <a:pos x="T4" y="T5"/>
                </a:cxn>
              </a:cxnLst>
              <a:rect l="0" t="0" r="r" b="b"/>
              <a:pathLst>
                <a:path w="36" h="27">
                  <a:moveTo>
                    <a:pt x="19" y="1"/>
                  </a:moveTo>
                  <a:cubicBezTo>
                    <a:pt x="31" y="2"/>
                    <a:pt x="36" y="24"/>
                    <a:pt x="21" y="27"/>
                  </a:cubicBezTo>
                  <a:cubicBezTo>
                    <a:pt x="1" y="27"/>
                    <a:pt x="0" y="0"/>
                    <a:pt x="19"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3" name="Freeform 96">
              <a:extLst>
                <a:ext uri="{FF2B5EF4-FFF2-40B4-BE49-F238E27FC236}">
                  <a16:creationId xmlns:a16="http://schemas.microsoft.com/office/drawing/2014/main" id="{070633D4-8FD0-463E-8CF2-5F08965390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16034" y="6022312"/>
              <a:ext cx="147104" cy="108531"/>
            </a:xfrm>
            <a:custGeom>
              <a:avLst/>
              <a:gdLst>
                <a:gd name="T0" fmla="*/ 28 w 45"/>
                <a:gd name="T1" fmla="*/ 0 h 36"/>
                <a:gd name="T2" fmla="*/ 41 w 45"/>
                <a:gd name="T3" fmla="*/ 20 h 36"/>
                <a:gd name="T4" fmla="*/ 28 w 45"/>
                <a:gd name="T5" fmla="*/ 0 h 36"/>
              </a:gdLst>
              <a:ahLst/>
              <a:cxnLst>
                <a:cxn ang="0">
                  <a:pos x="T0" y="T1"/>
                </a:cxn>
                <a:cxn ang="0">
                  <a:pos x="T2" y="T3"/>
                </a:cxn>
                <a:cxn ang="0">
                  <a:pos x="T4" y="T5"/>
                </a:cxn>
              </a:cxnLst>
              <a:rect l="0" t="0" r="r" b="b"/>
              <a:pathLst>
                <a:path w="45" h="36">
                  <a:moveTo>
                    <a:pt x="28" y="0"/>
                  </a:moveTo>
                  <a:cubicBezTo>
                    <a:pt x="32" y="0"/>
                    <a:pt x="45" y="13"/>
                    <a:pt x="41" y="20"/>
                  </a:cubicBezTo>
                  <a:cubicBezTo>
                    <a:pt x="24" y="36"/>
                    <a:pt x="0" y="7"/>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4" name="Freeform 97">
              <a:extLst>
                <a:ext uri="{FF2B5EF4-FFF2-40B4-BE49-F238E27FC236}">
                  <a16:creationId xmlns:a16="http://schemas.microsoft.com/office/drawing/2014/main" id="{56F024AF-F85F-4E84-A8EC-6BF1B34ABF8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409702" y="6024760"/>
              <a:ext cx="190526" cy="121588"/>
            </a:xfrm>
            <a:custGeom>
              <a:avLst/>
              <a:gdLst>
                <a:gd name="T0" fmla="*/ 42 w 58"/>
                <a:gd name="T1" fmla="*/ 0 h 40"/>
                <a:gd name="T2" fmla="*/ 53 w 58"/>
                <a:gd name="T3" fmla="*/ 17 h 40"/>
                <a:gd name="T4" fmla="*/ 42 w 58"/>
                <a:gd name="T5" fmla="*/ 0 h 40"/>
              </a:gdLst>
              <a:ahLst/>
              <a:cxnLst>
                <a:cxn ang="0">
                  <a:pos x="T0" y="T1"/>
                </a:cxn>
                <a:cxn ang="0">
                  <a:pos x="T2" y="T3"/>
                </a:cxn>
                <a:cxn ang="0">
                  <a:pos x="T4" y="T5"/>
                </a:cxn>
              </a:cxnLst>
              <a:rect l="0" t="0" r="r" b="b"/>
              <a:pathLst>
                <a:path w="58" h="40">
                  <a:moveTo>
                    <a:pt x="42" y="0"/>
                  </a:moveTo>
                  <a:cubicBezTo>
                    <a:pt x="52" y="0"/>
                    <a:pt x="50" y="9"/>
                    <a:pt x="53" y="17"/>
                  </a:cubicBezTo>
                  <a:cubicBezTo>
                    <a:pt x="58" y="40"/>
                    <a:pt x="0" y="6"/>
                    <a:pt x="4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5" name="Freeform 98">
              <a:extLst>
                <a:ext uri="{FF2B5EF4-FFF2-40B4-BE49-F238E27FC236}">
                  <a16:creationId xmlns:a16="http://schemas.microsoft.com/office/drawing/2014/main" id="{C186DFE2-A767-434D-8D2F-2E01161BB09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91294" y="6024760"/>
              <a:ext cx="147990" cy="79154"/>
            </a:xfrm>
            <a:custGeom>
              <a:avLst/>
              <a:gdLst>
                <a:gd name="T0" fmla="*/ 23 w 45"/>
                <a:gd name="T1" fmla="*/ 0 h 26"/>
                <a:gd name="T2" fmla="*/ 30 w 45"/>
                <a:gd name="T3" fmla="*/ 26 h 26"/>
                <a:gd name="T4" fmla="*/ 23 w 45"/>
                <a:gd name="T5" fmla="*/ 0 h 26"/>
              </a:gdLst>
              <a:ahLst/>
              <a:cxnLst>
                <a:cxn ang="0">
                  <a:pos x="T0" y="T1"/>
                </a:cxn>
                <a:cxn ang="0">
                  <a:pos x="T2" y="T3"/>
                </a:cxn>
                <a:cxn ang="0">
                  <a:pos x="T4" y="T5"/>
                </a:cxn>
              </a:cxnLst>
              <a:rect l="0" t="0" r="r" b="b"/>
              <a:pathLst>
                <a:path w="45" h="26">
                  <a:moveTo>
                    <a:pt x="23" y="0"/>
                  </a:moveTo>
                  <a:cubicBezTo>
                    <a:pt x="33" y="2"/>
                    <a:pt x="45" y="21"/>
                    <a:pt x="30" y="26"/>
                  </a:cubicBezTo>
                  <a:cubicBezTo>
                    <a:pt x="10" y="24"/>
                    <a:pt x="0" y="8"/>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6" name="Freeform 99">
              <a:extLst>
                <a:ext uri="{FF2B5EF4-FFF2-40B4-BE49-F238E27FC236}">
                  <a16:creationId xmlns:a16="http://schemas.microsoft.com/office/drawing/2014/main" id="{24B53F6E-FB17-43E6-B854-F64C6931954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084479" y="6024758"/>
              <a:ext cx="219770" cy="121588"/>
            </a:xfrm>
            <a:custGeom>
              <a:avLst/>
              <a:gdLst>
                <a:gd name="T0" fmla="*/ 36 w 67"/>
                <a:gd name="T1" fmla="*/ 0 h 40"/>
                <a:gd name="T2" fmla="*/ 44 w 67"/>
                <a:gd name="T3" fmla="*/ 2 h 40"/>
                <a:gd name="T4" fmla="*/ 31 w 67"/>
                <a:gd name="T5" fmla="*/ 2 h 40"/>
                <a:gd name="T6" fmla="*/ 36 w 67"/>
                <a:gd name="T7" fmla="*/ 0 h 40"/>
              </a:gdLst>
              <a:ahLst/>
              <a:cxnLst>
                <a:cxn ang="0">
                  <a:pos x="T0" y="T1"/>
                </a:cxn>
                <a:cxn ang="0">
                  <a:pos x="T2" y="T3"/>
                </a:cxn>
                <a:cxn ang="0">
                  <a:pos x="T4" y="T5"/>
                </a:cxn>
                <a:cxn ang="0">
                  <a:pos x="T6" y="T7"/>
                </a:cxn>
              </a:cxnLst>
              <a:rect l="0" t="0" r="r" b="b"/>
              <a:pathLst>
                <a:path w="67" h="40">
                  <a:moveTo>
                    <a:pt x="36" y="0"/>
                  </a:moveTo>
                  <a:cubicBezTo>
                    <a:pt x="39" y="3"/>
                    <a:pt x="41" y="0"/>
                    <a:pt x="44" y="2"/>
                  </a:cubicBezTo>
                  <a:cubicBezTo>
                    <a:pt x="67" y="40"/>
                    <a:pt x="0" y="25"/>
                    <a:pt x="31" y="2"/>
                  </a:cubicBezTo>
                  <a:cubicBezTo>
                    <a:pt x="24" y="11"/>
                    <a:pt x="31" y="5"/>
                    <a:pt x="3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7" name="Freeform 100">
              <a:extLst>
                <a:ext uri="{FF2B5EF4-FFF2-40B4-BE49-F238E27FC236}">
                  <a16:creationId xmlns:a16="http://schemas.microsoft.com/office/drawing/2014/main" id="{ED2B3000-7E43-40B3-8DDC-30A192C2EF9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36827" y="6024759"/>
              <a:ext cx="128495" cy="93843"/>
            </a:xfrm>
            <a:custGeom>
              <a:avLst/>
              <a:gdLst>
                <a:gd name="T0" fmla="*/ 28 w 39"/>
                <a:gd name="T1" fmla="*/ 1 h 31"/>
                <a:gd name="T2" fmla="*/ 39 w 39"/>
                <a:gd name="T3" fmla="*/ 21 h 31"/>
                <a:gd name="T4" fmla="*/ 28 w 39"/>
                <a:gd name="T5" fmla="*/ 1 h 31"/>
              </a:gdLst>
              <a:ahLst/>
              <a:cxnLst>
                <a:cxn ang="0">
                  <a:pos x="T0" y="T1"/>
                </a:cxn>
                <a:cxn ang="0">
                  <a:pos x="T2" y="T3"/>
                </a:cxn>
                <a:cxn ang="0">
                  <a:pos x="T4" y="T5"/>
                </a:cxn>
              </a:cxnLst>
              <a:rect l="0" t="0" r="r" b="b"/>
              <a:pathLst>
                <a:path w="39" h="31">
                  <a:moveTo>
                    <a:pt x="28" y="1"/>
                  </a:moveTo>
                  <a:cubicBezTo>
                    <a:pt x="38" y="0"/>
                    <a:pt x="38" y="12"/>
                    <a:pt x="39" y="21"/>
                  </a:cubicBezTo>
                  <a:cubicBezTo>
                    <a:pt x="18" y="31"/>
                    <a:pt x="0" y="12"/>
                    <a:pt x="28"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8" name="Freeform 101">
              <a:extLst>
                <a:ext uri="{FF2B5EF4-FFF2-40B4-BE49-F238E27FC236}">
                  <a16:creationId xmlns:a16="http://schemas.microsoft.com/office/drawing/2014/main" id="{954F0369-F47B-42EE-874C-1D612306274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734040" y="6031289"/>
              <a:ext cx="138242" cy="81603"/>
            </a:xfrm>
            <a:custGeom>
              <a:avLst/>
              <a:gdLst>
                <a:gd name="T0" fmla="*/ 22 w 42"/>
                <a:gd name="T1" fmla="*/ 0 h 27"/>
                <a:gd name="T2" fmla="*/ 14 w 42"/>
                <a:gd name="T3" fmla="*/ 25 h 27"/>
                <a:gd name="T4" fmla="*/ 22 w 42"/>
                <a:gd name="T5" fmla="*/ 0 h 27"/>
              </a:gdLst>
              <a:ahLst/>
              <a:cxnLst>
                <a:cxn ang="0">
                  <a:pos x="T0" y="T1"/>
                </a:cxn>
                <a:cxn ang="0">
                  <a:pos x="T2" y="T3"/>
                </a:cxn>
                <a:cxn ang="0">
                  <a:pos x="T4" y="T5"/>
                </a:cxn>
              </a:cxnLst>
              <a:rect l="0" t="0" r="r" b="b"/>
              <a:pathLst>
                <a:path w="42" h="27">
                  <a:moveTo>
                    <a:pt x="22" y="0"/>
                  </a:moveTo>
                  <a:cubicBezTo>
                    <a:pt x="42" y="7"/>
                    <a:pt x="28" y="27"/>
                    <a:pt x="14" y="25"/>
                  </a:cubicBezTo>
                  <a:cubicBezTo>
                    <a:pt x="0" y="18"/>
                    <a:pt x="9" y="2"/>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9" name="Freeform 104">
              <a:extLst>
                <a:ext uri="{FF2B5EF4-FFF2-40B4-BE49-F238E27FC236}">
                  <a16:creationId xmlns:a16="http://schemas.microsoft.com/office/drawing/2014/main" id="{A2CD83E2-ED65-4FE4-8EC5-2C2DF47302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23391" y="6040264"/>
              <a:ext cx="7089"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0" name="Freeform 113">
              <a:extLst>
                <a:ext uri="{FF2B5EF4-FFF2-40B4-BE49-F238E27FC236}">
                  <a16:creationId xmlns:a16="http://schemas.microsoft.com/office/drawing/2014/main" id="{8D5A815E-CF41-4E9C-8CD3-36EDB5A6858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11612" y="6085961"/>
              <a:ext cx="9748" cy="8977"/>
            </a:xfrm>
            <a:custGeom>
              <a:avLst/>
              <a:gdLst>
                <a:gd name="T0" fmla="*/ 1 w 3"/>
                <a:gd name="T1" fmla="*/ 0 h 3"/>
                <a:gd name="T2" fmla="*/ 3 w 3"/>
                <a:gd name="T3" fmla="*/ 1 h 3"/>
                <a:gd name="T4" fmla="*/ 1 w 3"/>
                <a:gd name="T5" fmla="*/ 0 h 3"/>
              </a:gdLst>
              <a:ahLst/>
              <a:cxnLst>
                <a:cxn ang="0">
                  <a:pos x="T0" y="T1"/>
                </a:cxn>
                <a:cxn ang="0">
                  <a:pos x="T2" y="T3"/>
                </a:cxn>
                <a:cxn ang="0">
                  <a:pos x="T4" y="T5"/>
                </a:cxn>
              </a:cxnLst>
              <a:rect l="0" t="0" r="r" b="b"/>
              <a:pathLst>
                <a:path w="3" h="3">
                  <a:moveTo>
                    <a:pt x="1" y="0"/>
                  </a:moveTo>
                  <a:cubicBezTo>
                    <a:pt x="1" y="0"/>
                    <a:pt x="2" y="1"/>
                    <a:pt x="3" y="1"/>
                  </a:cubicBezTo>
                  <a:cubicBezTo>
                    <a:pt x="2" y="3"/>
                    <a:pt x="0" y="1"/>
                    <a:pt x="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1" name="Freeform 114">
              <a:extLst>
                <a:ext uri="{FF2B5EF4-FFF2-40B4-BE49-F238E27FC236}">
                  <a16:creationId xmlns:a16="http://schemas.microsoft.com/office/drawing/2014/main" id="{173F30A4-E83D-4322-A914-05931C4F040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78066" y="6085961"/>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1"/>
                    <a:pt x="2" y="2"/>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2" name="Freeform 115">
              <a:extLst>
                <a:ext uri="{FF2B5EF4-FFF2-40B4-BE49-F238E27FC236}">
                  <a16:creationId xmlns:a16="http://schemas.microsoft.com/office/drawing/2014/main" id="{52032C09-2C40-406F-BFF8-E81D3610CB5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40920" y="6091674"/>
              <a:ext cx="6204" cy="5712"/>
            </a:xfrm>
            <a:custGeom>
              <a:avLst/>
              <a:gdLst>
                <a:gd name="T0" fmla="*/ 0 w 2"/>
                <a:gd name="T1" fmla="*/ 0 h 2"/>
                <a:gd name="T2" fmla="*/ 1 w 2"/>
                <a:gd name="T3" fmla="*/ 2 h 2"/>
                <a:gd name="T4" fmla="*/ 0 w 2"/>
                <a:gd name="T5" fmla="*/ 0 h 2"/>
              </a:gdLst>
              <a:ahLst/>
              <a:cxnLst>
                <a:cxn ang="0">
                  <a:pos x="T0" y="T1"/>
                </a:cxn>
                <a:cxn ang="0">
                  <a:pos x="T2" y="T3"/>
                </a:cxn>
                <a:cxn ang="0">
                  <a:pos x="T4" y="T5"/>
                </a:cxn>
              </a:cxnLst>
              <a:rect l="0" t="0" r="r" b="b"/>
              <a:pathLst>
                <a:path w="2" h="2">
                  <a:moveTo>
                    <a:pt x="0" y="0"/>
                  </a:moveTo>
                  <a:cubicBezTo>
                    <a:pt x="1" y="0"/>
                    <a:pt x="2" y="1"/>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3" name="Freeform 120">
              <a:extLst>
                <a:ext uri="{FF2B5EF4-FFF2-40B4-BE49-F238E27FC236}">
                  <a16:creationId xmlns:a16="http://schemas.microsoft.com/office/drawing/2014/main" id="{B0D3B0AB-E6D6-479C-8E87-2774CB0533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1632" y="6320599"/>
              <a:ext cx="121406" cy="66913"/>
            </a:xfrm>
            <a:custGeom>
              <a:avLst/>
              <a:gdLst>
                <a:gd name="T0" fmla="*/ 19 w 37"/>
                <a:gd name="T1" fmla="*/ 0 h 22"/>
                <a:gd name="T2" fmla="*/ 20 w 37"/>
                <a:gd name="T3" fmla="*/ 22 h 22"/>
                <a:gd name="T4" fmla="*/ 19 w 37"/>
                <a:gd name="T5" fmla="*/ 0 h 22"/>
              </a:gdLst>
              <a:ahLst/>
              <a:cxnLst>
                <a:cxn ang="0">
                  <a:pos x="T0" y="T1"/>
                </a:cxn>
                <a:cxn ang="0">
                  <a:pos x="T2" y="T3"/>
                </a:cxn>
                <a:cxn ang="0">
                  <a:pos x="T4" y="T5"/>
                </a:cxn>
              </a:cxnLst>
              <a:rect l="0" t="0" r="r" b="b"/>
              <a:pathLst>
                <a:path w="37" h="22">
                  <a:moveTo>
                    <a:pt x="19" y="0"/>
                  </a:moveTo>
                  <a:cubicBezTo>
                    <a:pt x="35" y="2"/>
                    <a:pt x="37" y="21"/>
                    <a:pt x="20" y="22"/>
                  </a:cubicBezTo>
                  <a:cubicBezTo>
                    <a:pt x="7" y="18"/>
                    <a:pt x="0" y="6"/>
                    <a:pt x="19"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4" name="Freeform 121">
              <a:extLst>
                <a:ext uri="{FF2B5EF4-FFF2-40B4-BE49-F238E27FC236}">
                  <a16:creationId xmlns:a16="http://schemas.microsoft.com/office/drawing/2014/main" id="{B98D014A-FB57-4DC0-A679-277AA745197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187481" y="6343820"/>
              <a:ext cx="133812" cy="84866"/>
            </a:xfrm>
            <a:custGeom>
              <a:avLst/>
              <a:gdLst>
                <a:gd name="T0" fmla="*/ 26 w 41"/>
                <a:gd name="T1" fmla="*/ 0 h 28"/>
                <a:gd name="T2" fmla="*/ 38 w 41"/>
                <a:gd name="T3" fmla="*/ 19 h 28"/>
                <a:gd name="T4" fmla="*/ 26 w 41"/>
                <a:gd name="T5" fmla="*/ 0 h 28"/>
              </a:gdLst>
              <a:ahLst/>
              <a:cxnLst>
                <a:cxn ang="0">
                  <a:pos x="T0" y="T1"/>
                </a:cxn>
                <a:cxn ang="0">
                  <a:pos x="T2" y="T3"/>
                </a:cxn>
                <a:cxn ang="0">
                  <a:pos x="T4" y="T5"/>
                </a:cxn>
              </a:cxnLst>
              <a:rect l="0" t="0" r="r" b="b"/>
              <a:pathLst>
                <a:path w="41" h="28">
                  <a:moveTo>
                    <a:pt x="26" y="0"/>
                  </a:moveTo>
                  <a:cubicBezTo>
                    <a:pt x="33" y="0"/>
                    <a:pt x="41" y="10"/>
                    <a:pt x="38" y="19"/>
                  </a:cubicBezTo>
                  <a:cubicBezTo>
                    <a:pt x="16" y="28"/>
                    <a:pt x="0" y="10"/>
                    <a:pt x="26"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5" name="Freeform 125">
              <a:extLst>
                <a:ext uri="{FF2B5EF4-FFF2-40B4-BE49-F238E27FC236}">
                  <a16:creationId xmlns:a16="http://schemas.microsoft.com/office/drawing/2014/main" id="{A9114F21-905F-41A9-9834-CF6A858BB6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73495" y="6338959"/>
              <a:ext cx="147990" cy="79154"/>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9" y="24"/>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6" name="Freeform 126">
              <a:extLst>
                <a:ext uri="{FF2B5EF4-FFF2-40B4-BE49-F238E27FC236}">
                  <a16:creationId xmlns:a16="http://schemas.microsoft.com/office/drawing/2014/main" id="{8A661522-7869-4F7D-A854-02B3EEA276D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10307" y="6350793"/>
              <a:ext cx="151535" cy="79154"/>
            </a:xfrm>
            <a:custGeom>
              <a:avLst/>
              <a:gdLst>
                <a:gd name="T0" fmla="*/ 23 w 46"/>
                <a:gd name="T1" fmla="*/ 0 h 26"/>
                <a:gd name="T2" fmla="*/ 29 w 46"/>
                <a:gd name="T3" fmla="*/ 26 h 26"/>
                <a:gd name="T4" fmla="*/ 23 w 46"/>
                <a:gd name="T5" fmla="*/ 0 h 26"/>
              </a:gdLst>
              <a:ahLst/>
              <a:cxnLst>
                <a:cxn ang="0">
                  <a:pos x="T0" y="T1"/>
                </a:cxn>
                <a:cxn ang="0">
                  <a:pos x="T2" y="T3"/>
                </a:cxn>
                <a:cxn ang="0">
                  <a:pos x="T4" y="T5"/>
                </a:cxn>
              </a:cxnLst>
              <a:rect l="0" t="0" r="r" b="b"/>
              <a:pathLst>
                <a:path w="46" h="26">
                  <a:moveTo>
                    <a:pt x="23" y="0"/>
                  </a:moveTo>
                  <a:cubicBezTo>
                    <a:pt x="32" y="2"/>
                    <a:pt x="46" y="22"/>
                    <a:pt x="29" y="26"/>
                  </a:cubicBezTo>
                  <a:cubicBezTo>
                    <a:pt x="10" y="24"/>
                    <a:pt x="0" y="9"/>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7" name="Freeform 127">
              <a:extLst>
                <a:ext uri="{FF2B5EF4-FFF2-40B4-BE49-F238E27FC236}">
                  <a16:creationId xmlns:a16="http://schemas.microsoft.com/office/drawing/2014/main" id="{C49583B9-0FE7-4AFC-852A-C58843E1DB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85091" y="6350792"/>
              <a:ext cx="137356" cy="79154"/>
            </a:xfrm>
            <a:custGeom>
              <a:avLst/>
              <a:gdLst>
                <a:gd name="T0" fmla="*/ 28 w 42"/>
                <a:gd name="T1" fmla="*/ 0 h 26"/>
                <a:gd name="T2" fmla="*/ 23 w 42"/>
                <a:gd name="T3" fmla="*/ 26 h 26"/>
                <a:gd name="T4" fmla="*/ 28 w 42"/>
                <a:gd name="T5" fmla="*/ 0 h 26"/>
              </a:gdLst>
              <a:ahLst/>
              <a:cxnLst>
                <a:cxn ang="0">
                  <a:pos x="T0" y="T1"/>
                </a:cxn>
                <a:cxn ang="0">
                  <a:pos x="T2" y="T3"/>
                </a:cxn>
                <a:cxn ang="0">
                  <a:pos x="T4" y="T5"/>
                </a:cxn>
              </a:cxnLst>
              <a:rect l="0" t="0" r="r" b="b"/>
              <a:pathLst>
                <a:path w="42" h="26">
                  <a:moveTo>
                    <a:pt x="28" y="0"/>
                  </a:moveTo>
                  <a:cubicBezTo>
                    <a:pt x="42" y="4"/>
                    <a:pt x="38" y="23"/>
                    <a:pt x="23" y="26"/>
                  </a:cubicBezTo>
                  <a:cubicBezTo>
                    <a:pt x="0" y="26"/>
                    <a:pt x="8" y="5"/>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8" name="Freeform 128">
              <a:extLst>
                <a:ext uri="{FF2B5EF4-FFF2-40B4-BE49-F238E27FC236}">
                  <a16:creationId xmlns:a16="http://schemas.microsoft.com/office/drawing/2014/main" id="{B36BAAF8-FE45-4D1D-A3BE-1D62A2661E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412281" y="6354055"/>
              <a:ext cx="131153" cy="78339"/>
            </a:xfrm>
            <a:custGeom>
              <a:avLst/>
              <a:gdLst>
                <a:gd name="T0" fmla="*/ 18 w 40"/>
                <a:gd name="T1" fmla="*/ 0 h 26"/>
                <a:gd name="T2" fmla="*/ 7 w 40"/>
                <a:gd name="T3" fmla="*/ 20 h 26"/>
                <a:gd name="T4" fmla="*/ 18 w 40"/>
                <a:gd name="T5" fmla="*/ 0 h 26"/>
              </a:gdLst>
              <a:ahLst/>
              <a:cxnLst>
                <a:cxn ang="0">
                  <a:pos x="T0" y="T1"/>
                </a:cxn>
                <a:cxn ang="0">
                  <a:pos x="T2" y="T3"/>
                </a:cxn>
                <a:cxn ang="0">
                  <a:pos x="T4" y="T5"/>
                </a:cxn>
              </a:cxnLst>
              <a:rect l="0" t="0" r="r" b="b"/>
              <a:pathLst>
                <a:path w="40" h="26">
                  <a:moveTo>
                    <a:pt x="18" y="0"/>
                  </a:moveTo>
                  <a:cubicBezTo>
                    <a:pt x="40" y="9"/>
                    <a:pt x="28" y="26"/>
                    <a:pt x="7" y="20"/>
                  </a:cubicBezTo>
                  <a:cubicBezTo>
                    <a:pt x="0" y="8"/>
                    <a:pt x="6" y="1"/>
                    <a:pt x="1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9" name="Freeform 129">
              <a:extLst>
                <a:ext uri="{FF2B5EF4-FFF2-40B4-BE49-F238E27FC236}">
                  <a16:creationId xmlns:a16="http://schemas.microsoft.com/office/drawing/2014/main" id="{C79D3BA5-2AB3-44E9-8C22-52899F4B927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360077" y="6354055"/>
              <a:ext cx="147990" cy="109348"/>
            </a:xfrm>
            <a:custGeom>
              <a:avLst/>
              <a:gdLst>
                <a:gd name="T0" fmla="*/ 28 w 45"/>
                <a:gd name="T1" fmla="*/ 0 h 36"/>
                <a:gd name="T2" fmla="*/ 42 w 45"/>
                <a:gd name="T3" fmla="*/ 20 h 36"/>
                <a:gd name="T4" fmla="*/ 28 w 45"/>
                <a:gd name="T5" fmla="*/ 0 h 36"/>
              </a:gdLst>
              <a:ahLst/>
              <a:cxnLst>
                <a:cxn ang="0">
                  <a:pos x="T0" y="T1"/>
                </a:cxn>
                <a:cxn ang="0">
                  <a:pos x="T2" y="T3"/>
                </a:cxn>
                <a:cxn ang="0">
                  <a:pos x="T4" y="T5"/>
                </a:cxn>
              </a:cxnLst>
              <a:rect l="0" t="0" r="r" b="b"/>
              <a:pathLst>
                <a:path w="45" h="36">
                  <a:moveTo>
                    <a:pt x="28" y="0"/>
                  </a:moveTo>
                  <a:cubicBezTo>
                    <a:pt x="34" y="1"/>
                    <a:pt x="45" y="11"/>
                    <a:pt x="42" y="20"/>
                  </a:cubicBezTo>
                  <a:cubicBezTo>
                    <a:pt x="25" y="36"/>
                    <a:pt x="0" y="7"/>
                    <a:pt x="28"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0" name="Freeform 133">
              <a:extLst>
                <a:ext uri="{FF2B5EF4-FFF2-40B4-BE49-F238E27FC236}">
                  <a16:creationId xmlns:a16="http://schemas.microsoft.com/office/drawing/2014/main" id="{B53B0891-9C15-4F4E-8C59-5E67D17A6B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166893" y="6363033"/>
              <a:ext cx="137356" cy="100371"/>
            </a:xfrm>
            <a:custGeom>
              <a:avLst/>
              <a:gdLst>
                <a:gd name="T0" fmla="*/ 25 w 42"/>
                <a:gd name="T1" fmla="*/ 1 h 33"/>
                <a:gd name="T2" fmla="*/ 4 w 42"/>
                <a:gd name="T3" fmla="*/ 19 h 33"/>
                <a:gd name="T4" fmla="*/ 25 w 42"/>
                <a:gd name="T5" fmla="*/ 1 h 33"/>
              </a:gdLst>
              <a:ahLst/>
              <a:cxnLst>
                <a:cxn ang="0">
                  <a:pos x="T0" y="T1"/>
                </a:cxn>
                <a:cxn ang="0">
                  <a:pos x="T2" y="T3"/>
                </a:cxn>
                <a:cxn ang="0">
                  <a:pos x="T4" y="T5"/>
                </a:cxn>
              </a:cxnLst>
              <a:rect l="0" t="0" r="r" b="b"/>
              <a:pathLst>
                <a:path w="42" h="33">
                  <a:moveTo>
                    <a:pt x="25" y="1"/>
                  </a:moveTo>
                  <a:cubicBezTo>
                    <a:pt x="42" y="14"/>
                    <a:pt x="15" y="33"/>
                    <a:pt x="4" y="19"/>
                  </a:cubicBezTo>
                  <a:cubicBezTo>
                    <a:pt x="0" y="6"/>
                    <a:pt x="15" y="0"/>
                    <a:pt x="25" y="1"/>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1" name="Freeform 136">
              <a:extLst>
                <a:ext uri="{FF2B5EF4-FFF2-40B4-BE49-F238E27FC236}">
                  <a16:creationId xmlns:a16="http://schemas.microsoft.com/office/drawing/2014/main" id="{DBA17A13-65B0-4D16-934B-E4B3E88C99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28899" y="6292819"/>
              <a:ext cx="127608" cy="69362"/>
            </a:xfrm>
            <a:custGeom>
              <a:avLst/>
              <a:gdLst>
                <a:gd name="T0" fmla="*/ 21 w 39"/>
                <a:gd name="T1" fmla="*/ 0 h 23"/>
                <a:gd name="T2" fmla="*/ 22 w 39"/>
                <a:gd name="T3" fmla="*/ 23 h 23"/>
                <a:gd name="T4" fmla="*/ 21 w 39"/>
                <a:gd name="T5" fmla="*/ 0 h 23"/>
              </a:gdLst>
              <a:ahLst/>
              <a:cxnLst>
                <a:cxn ang="0">
                  <a:pos x="T0" y="T1"/>
                </a:cxn>
                <a:cxn ang="0">
                  <a:pos x="T2" y="T3"/>
                </a:cxn>
                <a:cxn ang="0">
                  <a:pos x="T4" y="T5"/>
                </a:cxn>
              </a:cxnLst>
              <a:rect l="0" t="0" r="r" b="b"/>
              <a:pathLst>
                <a:path w="39" h="23">
                  <a:moveTo>
                    <a:pt x="21" y="0"/>
                  </a:moveTo>
                  <a:cubicBezTo>
                    <a:pt x="37" y="0"/>
                    <a:pt x="39" y="22"/>
                    <a:pt x="22" y="23"/>
                  </a:cubicBezTo>
                  <a:cubicBezTo>
                    <a:pt x="7" y="22"/>
                    <a:pt x="0" y="5"/>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2" name="Freeform 137">
              <a:extLst>
                <a:ext uri="{FF2B5EF4-FFF2-40B4-BE49-F238E27FC236}">
                  <a16:creationId xmlns:a16="http://schemas.microsoft.com/office/drawing/2014/main" id="{A66728DD-D71E-44D2-9CDA-77449C7416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928109" y="6378537"/>
              <a:ext cx="127608" cy="93843"/>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3" name="Freeform 138">
              <a:extLst>
                <a:ext uri="{FF2B5EF4-FFF2-40B4-BE49-F238E27FC236}">
                  <a16:creationId xmlns:a16="http://schemas.microsoft.com/office/drawing/2014/main" id="{074C65AC-369B-46DB-ABAB-F3DD01123F1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675552" y="6380986"/>
              <a:ext cx="117860" cy="79154"/>
            </a:xfrm>
            <a:custGeom>
              <a:avLst/>
              <a:gdLst>
                <a:gd name="T0" fmla="*/ 21 w 36"/>
                <a:gd name="T1" fmla="*/ 0 h 26"/>
                <a:gd name="T2" fmla="*/ 21 w 36"/>
                <a:gd name="T3" fmla="*/ 26 h 26"/>
                <a:gd name="T4" fmla="*/ 21 w 36"/>
                <a:gd name="T5" fmla="*/ 0 h 26"/>
              </a:gdLst>
              <a:ahLst/>
              <a:cxnLst>
                <a:cxn ang="0">
                  <a:pos x="T0" y="T1"/>
                </a:cxn>
                <a:cxn ang="0">
                  <a:pos x="T2" y="T3"/>
                </a:cxn>
                <a:cxn ang="0">
                  <a:pos x="T4" y="T5"/>
                </a:cxn>
              </a:cxnLst>
              <a:rect l="0" t="0" r="r" b="b"/>
              <a:pathLst>
                <a:path w="36" h="26">
                  <a:moveTo>
                    <a:pt x="21" y="0"/>
                  </a:moveTo>
                  <a:cubicBezTo>
                    <a:pt x="32" y="4"/>
                    <a:pt x="36" y="23"/>
                    <a:pt x="21" y="26"/>
                  </a:cubicBezTo>
                  <a:cubicBezTo>
                    <a:pt x="1" y="24"/>
                    <a:pt x="0" y="2"/>
                    <a:pt x="21"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4" name="Freeform 140">
              <a:extLst>
                <a:ext uri="{FF2B5EF4-FFF2-40B4-BE49-F238E27FC236}">
                  <a16:creationId xmlns:a16="http://schemas.microsoft.com/office/drawing/2014/main" id="{5920B394-E09B-4CB0-A2B7-3F2BC69E6AD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655091" y="6390777"/>
              <a:ext cx="137356" cy="96290"/>
            </a:xfrm>
            <a:custGeom>
              <a:avLst/>
              <a:gdLst>
                <a:gd name="T0" fmla="*/ 25 w 42"/>
                <a:gd name="T1" fmla="*/ 0 h 32"/>
                <a:gd name="T2" fmla="*/ 4 w 42"/>
                <a:gd name="T3" fmla="*/ 18 h 32"/>
                <a:gd name="T4" fmla="*/ 25 w 42"/>
                <a:gd name="T5" fmla="*/ 0 h 32"/>
              </a:gdLst>
              <a:ahLst/>
              <a:cxnLst>
                <a:cxn ang="0">
                  <a:pos x="T0" y="T1"/>
                </a:cxn>
                <a:cxn ang="0">
                  <a:pos x="T2" y="T3"/>
                </a:cxn>
                <a:cxn ang="0">
                  <a:pos x="T4" y="T5"/>
                </a:cxn>
              </a:cxnLst>
              <a:rect l="0" t="0" r="r" b="b"/>
              <a:pathLst>
                <a:path w="42" h="32">
                  <a:moveTo>
                    <a:pt x="25" y="0"/>
                  </a:moveTo>
                  <a:cubicBezTo>
                    <a:pt x="42" y="13"/>
                    <a:pt x="15" y="32"/>
                    <a:pt x="4" y="18"/>
                  </a:cubicBezTo>
                  <a:cubicBezTo>
                    <a:pt x="0" y="5"/>
                    <a:pt x="16" y="0"/>
                    <a:pt x="25"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5" name="Freeform 142">
              <a:extLst>
                <a:ext uri="{FF2B5EF4-FFF2-40B4-BE49-F238E27FC236}">
                  <a16:creationId xmlns:a16="http://schemas.microsoft.com/office/drawing/2014/main" id="{556A1B09-6FE9-470F-9187-65F049EEE4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425652" y="6417706"/>
              <a:ext cx="3545" cy="5712"/>
            </a:xfrm>
            <a:custGeom>
              <a:avLst/>
              <a:gdLst>
                <a:gd name="T0" fmla="*/ 0 w 1"/>
                <a:gd name="T1" fmla="*/ 0 h 2"/>
                <a:gd name="T2" fmla="*/ 1 w 1"/>
                <a:gd name="T3" fmla="*/ 2 h 2"/>
                <a:gd name="T4" fmla="*/ 0 w 1"/>
                <a:gd name="T5" fmla="*/ 0 h 2"/>
              </a:gdLst>
              <a:ahLst/>
              <a:cxnLst>
                <a:cxn ang="0">
                  <a:pos x="T0" y="T1"/>
                </a:cxn>
                <a:cxn ang="0">
                  <a:pos x="T2" y="T3"/>
                </a:cxn>
                <a:cxn ang="0">
                  <a:pos x="T4" y="T5"/>
                </a:cxn>
              </a:cxnLst>
              <a:rect l="0" t="0" r="r" b="b"/>
              <a:pathLst>
                <a:path w="1" h="2">
                  <a:moveTo>
                    <a:pt x="0" y="0"/>
                  </a:moveTo>
                  <a:cubicBezTo>
                    <a:pt x="1" y="1"/>
                    <a:pt x="1" y="1"/>
                    <a:pt x="1" y="2"/>
                  </a:cubicBezTo>
                  <a:cubicBezTo>
                    <a:pt x="0" y="2"/>
                    <a:pt x="0" y="1"/>
                    <a:pt x="0"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6" name="Freeform 125">
              <a:extLst>
                <a:ext uri="{FF2B5EF4-FFF2-40B4-BE49-F238E27FC236}">
                  <a16:creationId xmlns:a16="http://schemas.microsoft.com/office/drawing/2014/main" id="{9F9B4E83-6C6C-43B5-A787-34BC40F695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88143" y="6331967"/>
              <a:ext cx="147990" cy="79154"/>
            </a:xfrm>
            <a:custGeom>
              <a:avLst/>
              <a:gdLst>
                <a:gd name="T0" fmla="*/ 22 w 45"/>
                <a:gd name="T1" fmla="*/ 0 h 26"/>
                <a:gd name="T2" fmla="*/ 28 w 45"/>
                <a:gd name="T3" fmla="*/ 26 h 26"/>
                <a:gd name="T4" fmla="*/ 22 w 45"/>
                <a:gd name="T5" fmla="*/ 0 h 26"/>
              </a:gdLst>
              <a:ahLst/>
              <a:cxnLst>
                <a:cxn ang="0">
                  <a:pos x="T0" y="T1"/>
                </a:cxn>
                <a:cxn ang="0">
                  <a:pos x="T2" y="T3"/>
                </a:cxn>
                <a:cxn ang="0">
                  <a:pos x="T4" y="T5"/>
                </a:cxn>
              </a:cxnLst>
              <a:rect l="0" t="0" r="r" b="b"/>
              <a:pathLst>
                <a:path w="45" h="26">
                  <a:moveTo>
                    <a:pt x="22" y="0"/>
                  </a:moveTo>
                  <a:cubicBezTo>
                    <a:pt x="32" y="2"/>
                    <a:pt x="45" y="22"/>
                    <a:pt x="28" y="26"/>
                  </a:cubicBezTo>
                  <a:cubicBezTo>
                    <a:pt x="9" y="24"/>
                    <a:pt x="0" y="9"/>
                    <a:pt x="22"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7" name="Freeform 137">
              <a:extLst>
                <a:ext uri="{FF2B5EF4-FFF2-40B4-BE49-F238E27FC236}">
                  <a16:creationId xmlns:a16="http://schemas.microsoft.com/office/drawing/2014/main" id="{3FC534A7-3A47-45F1-A358-1FBADC7CE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115740" y="6064338"/>
              <a:ext cx="127608" cy="93843"/>
            </a:xfrm>
            <a:custGeom>
              <a:avLst/>
              <a:gdLst>
                <a:gd name="T0" fmla="*/ 23 w 39"/>
                <a:gd name="T1" fmla="*/ 0 h 31"/>
                <a:gd name="T2" fmla="*/ 17 w 39"/>
                <a:gd name="T3" fmla="*/ 26 h 31"/>
                <a:gd name="T4" fmla="*/ 23 w 39"/>
                <a:gd name="T5" fmla="*/ 0 h 31"/>
              </a:gdLst>
              <a:ahLst/>
              <a:cxnLst>
                <a:cxn ang="0">
                  <a:pos x="T0" y="T1"/>
                </a:cxn>
                <a:cxn ang="0">
                  <a:pos x="T2" y="T3"/>
                </a:cxn>
                <a:cxn ang="0">
                  <a:pos x="T4" y="T5"/>
                </a:cxn>
              </a:cxnLst>
              <a:rect l="0" t="0" r="r" b="b"/>
              <a:pathLst>
                <a:path w="39" h="31">
                  <a:moveTo>
                    <a:pt x="23" y="0"/>
                  </a:moveTo>
                  <a:cubicBezTo>
                    <a:pt x="39" y="3"/>
                    <a:pt x="39" y="31"/>
                    <a:pt x="17" y="26"/>
                  </a:cubicBezTo>
                  <a:cubicBezTo>
                    <a:pt x="0" y="6"/>
                    <a:pt x="15" y="5"/>
                    <a:pt x="23" y="0"/>
                  </a:cubicBezTo>
                  <a:close/>
                </a:path>
              </a:pathLst>
            </a:custGeom>
            <a:solidFill>
              <a:schemeClr val="bg2">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417339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08C77-73AD-57EC-F78C-F1ACECF129FE}"/>
              </a:ext>
            </a:extLst>
          </p:cNvPr>
          <p:cNvSpPr>
            <a:spLocks noGrp="1"/>
          </p:cNvSpPr>
          <p:nvPr>
            <p:ph type="title"/>
          </p:nvPr>
        </p:nvSpPr>
        <p:spPr>
          <a:xfrm>
            <a:off x="374447" y="308442"/>
            <a:ext cx="6064453" cy="1346969"/>
          </a:xfrm>
        </p:spPr>
        <p:txBody>
          <a:bodyPr>
            <a:normAutofit/>
          </a:bodyPr>
          <a:lstStyle/>
          <a:p>
            <a:r>
              <a:rPr lang="en-GB" dirty="0"/>
              <a:t>PROBLEM STATEMENT</a:t>
            </a:r>
            <a:endParaRPr lang="en-IN" dirty="0"/>
          </a:p>
        </p:txBody>
      </p:sp>
      <p:sp>
        <p:nvSpPr>
          <p:cNvPr id="3" name="Content Placeholder 2">
            <a:extLst>
              <a:ext uri="{FF2B5EF4-FFF2-40B4-BE49-F238E27FC236}">
                <a16:creationId xmlns:a16="http://schemas.microsoft.com/office/drawing/2014/main" id="{DACC4A37-95E4-6A6D-5EDF-0225CC8DF468}"/>
              </a:ext>
            </a:extLst>
          </p:cNvPr>
          <p:cNvSpPr>
            <a:spLocks noGrp="1"/>
          </p:cNvSpPr>
          <p:nvPr>
            <p:ph idx="1"/>
          </p:nvPr>
        </p:nvSpPr>
        <p:spPr>
          <a:xfrm>
            <a:off x="5127422" y="2055766"/>
            <a:ext cx="6188277" cy="3943912"/>
          </a:xfrm>
        </p:spPr>
        <p:txBody>
          <a:bodyPr>
            <a:normAutofit/>
          </a:bodyPr>
          <a:lstStyle/>
          <a:p>
            <a:pPr marL="0" indent="0">
              <a:buNone/>
            </a:pPr>
            <a:r>
              <a:rPr lang="en-US" dirty="0">
                <a:effectLst/>
                <a:latin typeface="Britannic Bold" panose="020B0903060703020204" pitchFamily="34" charset="0"/>
                <a:ea typeface="Calibri" panose="020F0502020204030204" pitchFamily="34" charset="0"/>
                <a:cs typeface="Times New Roman" panose="02020603050405020304" pitchFamily="18" charset="0"/>
              </a:rPr>
              <a:t>We will predict a signal that indicates whether buying a particular stock will be helpful or not by using ML. Stock price prediction is a challenging problem in finance, and machine learning has shown promise in this field. The </a:t>
            </a:r>
            <a:r>
              <a:rPr lang="en-US" b="1" dirty="0">
                <a:effectLst/>
                <a:latin typeface="Britannic Bold" panose="020B0903060703020204" pitchFamily="34" charset="0"/>
                <a:ea typeface="Calibri" panose="020F0502020204030204" pitchFamily="34" charset="0"/>
                <a:cs typeface="Times New Roman" panose="02020603050405020304" pitchFamily="18" charset="0"/>
              </a:rPr>
              <a:t>goal</a:t>
            </a:r>
            <a:r>
              <a:rPr lang="en-US" dirty="0">
                <a:effectLst/>
                <a:latin typeface="Britannic Bold" panose="020B0903060703020204" pitchFamily="34" charset="0"/>
                <a:ea typeface="Calibri" panose="020F0502020204030204" pitchFamily="34" charset="0"/>
                <a:cs typeface="Times New Roman" panose="02020603050405020304" pitchFamily="18" charset="0"/>
              </a:rPr>
              <a:t> of this project is to develop a machine learning model for predicting stock prices using historical data and financial features. </a:t>
            </a:r>
            <a:endParaRPr lang="en-IN" dirty="0">
              <a:effectLst/>
              <a:latin typeface="Britannic Bold" panose="020B0903060703020204" pitchFamily="34" charset="0"/>
              <a:ea typeface="Calibri" panose="020F0502020204030204" pitchFamily="34" charset="0"/>
              <a:cs typeface="Times New Roman" panose="02020603050405020304" pitchFamily="18" charset="0"/>
            </a:endParaRPr>
          </a:p>
          <a:p>
            <a:endParaRPr lang="en-IN" dirty="0"/>
          </a:p>
        </p:txBody>
      </p:sp>
      <p:pic>
        <p:nvPicPr>
          <p:cNvPr id="7" name="Graphic 6" descr="Bar Graph with Upward Trend">
            <a:extLst>
              <a:ext uri="{FF2B5EF4-FFF2-40B4-BE49-F238E27FC236}">
                <a16:creationId xmlns:a16="http://schemas.microsoft.com/office/drawing/2014/main" id="{9526C583-0BD7-D7DA-0094-D9239B13C0F4}"/>
              </a:ext>
            </a:extLst>
          </p:cNvPr>
          <p:cNvPicPr>
            <a:picLocks noChangeAspect="1"/>
          </p:cNvPicPr>
          <p:nvPr/>
        </p:nvPicPr>
        <p:blipFill>
          <a:blip r:embed="rId2">
            <a:alphaModFix/>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4590" y="1638735"/>
            <a:ext cx="3857768" cy="3857768"/>
          </a:xfrm>
          <a:prstGeom prst="rect">
            <a:avLst/>
          </a:prstGeom>
        </p:spPr>
      </p:pic>
    </p:spTree>
    <p:extLst>
      <p:ext uri="{BB962C8B-B14F-4D97-AF65-F5344CB8AC3E}">
        <p14:creationId xmlns:p14="http://schemas.microsoft.com/office/powerpoint/2010/main" val="18651960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11AC88F6-55CB-496B-8AD8-9ABD2E6E3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6F53D3C3-F24F-4317-98B6-A05ECD304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 y="1713"/>
            <a:ext cx="5289354" cy="686618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4" descr="Digital financial graph">
            <a:extLst>
              <a:ext uri="{FF2B5EF4-FFF2-40B4-BE49-F238E27FC236}">
                <a16:creationId xmlns:a16="http://schemas.microsoft.com/office/drawing/2014/main" id="{9DC9667D-0E23-D178-0575-4831E22B4603}"/>
              </a:ext>
            </a:extLst>
          </p:cNvPr>
          <p:cNvPicPr>
            <a:picLocks noChangeAspect="1"/>
          </p:cNvPicPr>
          <p:nvPr/>
        </p:nvPicPr>
        <p:blipFill rotWithShape="1">
          <a:blip r:embed="rId2">
            <a:alphaModFix amt="60000"/>
          </a:blip>
          <a:srcRect l="33093" r="23587" b="-1"/>
          <a:stretch/>
        </p:blipFill>
        <p:spPr>
          <a:xfrm>
            <a:off x="-1" y="1"/>
            <a:ext cx="5295331" cy="6875834"/>
          </a:xfrm>
          <a:prstGeom prst="rect">
            <a:avLst/>
          </a:prstGeom>
        </p:spPr>
      </p:pic>
      <p:sp>
        <p:nvSpPr>
          <p:cNvPr id="2" name="Title 1">
            <a:extLst>
              <a:ext uri="{FF2B5EF4-FFF2-40B4-BE49-F238E27FC236}">
                <a16:creationId xmlns:a16="http://schemas.microsoft.com/office/drawing/2014/main" id="{40E3ACEB-7932-9126-9E3E-BD06950C6F26}"/>
              </a:ext>
            </a:extLst>
          </p:cNvPr>
          <p:cNvSpPr>
            <a:spLocks noGrp="1"/>
          </p:cNvSpPr>
          <p:nvPr>
            <p:ph type="title"/>
          </p:nvPr>
        </p:nvSpPr>
        <p:spPr>
          <a:xfrm>
            <a:off x="591674" y="1395699"/>
            <a:ext cx="4223965" cy="4111831"/>
          </a:xfrm>
        </p:spPr>
        <p:txBody>
          <a:bodyPr>
            <a:normAutofit/>
          </a:bodyPr>
          <a:lstStyle/>
          <a:p>
            <a:pPr algn="ctr"/>
            <a:r>
              <a:rPr lang="en-GB">
                <a:solidFill>
                  <a:srgbClr val="FFFFFF"/>
                </a:solidFill>
              </a:rPr>
              <a:t>MOTIVATION</a:t>
            </a:r>
            <a:endParaRPr lang="en-IN">
              <a:solidFill>
                <a:srgbClr val="FFFFFF"/>
              </a:solidFill>
            </a:endParaRPr>
          </a:p>
        </p:txBody>
      </p:sp>
      <p:sp>
        <p:nvSpPr>
          <p:cNvPr id="3" name="Content Placeholder 2">
            <a:extLst>
              <a:ext uri="{FF2B5EF4-FFF2-40B4-BE49-F238E27FC236}">
                <a16:creationId xmlns:a16="http://schemas.microsoft.com/office/drawing/2014/main" id="{C81EC065-2D41-EB79-C57A-94CDD3491CA1}"/>
              </a:ext>
            </a:extLst>
          </p:cNvPr>
          <p:cNvSpPr>
            <a:spLocks noGrp="1"/>
          </p:cNvSpPr>
          <p:nvPr>
            <p:ph idx="1"/>
          </p:nvPr>
        </p:nvSpPr>
        <p:spPr>
          <a:xfrm>
            <a:off x="6096000" y="876300"/>
            <a:ext cx="5219700" cy="5105400"/>
          </a:xfrm>
        </p:spPr>
        <p:txBody>
          <a:bodyPr>
            <a:normAutofit/>
          </a:bodyPr>
          <a:lstStyle/>
          <a:p>
            <a:pPr marL="0" indent="0">
              <a:lnSpc>
                <a:spcPct val="140000"/>
              </a:lnSpc>
              <a:buNone/>
            </a:pPr>
            <a:r>
              <a:rPr lang="en-GB" sz="1900" dirty="0">
                <a:latin typeface="Britannic Bold" panose="020B0903060703020204" pitchFamily="34" charset="0"/>
              </a:rPr>
              <a:t>The motive for a software engineering project aimed at stock price prediction could be to provide investors and traders with a reliable tool to make informed decisions about buying  stocks. By developing a stock price prediction software, engineers can leverage machine learning models to analyse historical data and identify trends that could impact future stock prices. This can provide investors with valuable insights into which stocks to buy, hold or sell, based on the software's prediction. </a:t>
            </a:r>
            <a:endParaRPr lang="en-IN" sz="1900" dirty="0">
              <a:latin typeface="Britannic Bold" panose="020B0903060703020204" pitchFamily="34" charset="0"/>
            </a:endParaRPr>
          </a:p>
        </p:txBody>
      </p:sp>
    </p:spTree>
    <p:extLst>
      <p:ext uri="{BB962C8B-B14F-4D97-AF65-F5344CB8AC3E}">
        <p14:creationId xmlns:p14="http://schemas.microsoft.com/office/powerpoint/2010/main" val="3713301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11AC88F6-55CB-496B-8AD8-9ABD2E6E3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F53D3C3-F24F-4317-98B6-A05ECD304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 y="1713"/>
            <a:ext cx="5289354" cy="686618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Multi-coloured graphs and numbers">
            <a:extLst>
              <a:ext uri="{FF2B5EF4-FFF2-40B4-BE49-F238E27FC236}">
                <a16:creationId xmlns:a16="http://schemas.microsoft.com/office/drawing/2014/main" id="{11FAFBE5-2E02-29B3-064F-E188D8DE169B}"/>
              </a:ext>
            </a:extLst>
          </p:cNvPr>
          <p:cNvPicPr>
            <a:picLocks noChangeAspect="1"/>
          </p:cNvPicPr>
          <p:nvPr/>
        </p:nvPicPr>
        <p:blipFill rotWithShape="1">
          <a:blip r:embed="rId2">
            <a:alphaModFix amt="60000"/>
          </a:blip>
          <a:srcRect l="14363" r="34230" b="-1"/>
          <a:stretch/>
        </p:blipFill>
        <p:spPr>
          <a:xfrm>
            <a:off x="-1" y="1"/>
            <a:ext cx="5295331" cy="6875834"/>
          </a:xfrm>
          <a:prstGeom prst="rect">
            <a:avLst/>
          </a:prstGeom>
        </p:spPr>
      </p:pic>
      <p:sp>
        <p:nvSpPr>
          <p:cNvPr id="2" name="Title 1">
            <a:extLst>
              <a:ext uri="{FF2B5EF4-FFF2-40B4-BE49-F238E27FC236}">
                <a16:creationId xmlns:a16="http://schemas.microsoft.com/office/drawing/2014/main" id="{E99D4F74-E1B7-9313-6102-2346614D1D07}"/>
              </a:ext>
            </a:extLst>
          </p:cNvPr>
          <p:cNvSpPr>
            <a:spLocks noGrp="1"/>
          </p:cNvSpPr>
          <p:nvPr>
            <p:ph type="title"/>
          </p:nvPr>
        </p:nvSpPr>
        <p:spPr>
          <a:xfrm>
            <a:off x="591674" y="1395699"/>
            <a:ext cx="4223965" cy="4111831"/>
          </a:xfrm>
        </p:spPr>
        <p:txBody>
          <a:bodyPr>
            <a:normAutofit/>
          </a:bodyPr>
          <a:lstStyle/>
          <a:p>
            <a:pPr algn="ctr"/>
            <a:r>
              <a:rPr lang="en-GB">
                <a:solidFill>
                  <a:srgbClr val="FFFFFF"/>
                </a:solidFill>
              </a:rPr>
              <a:t>OBJECTIVE</a:t>
            </a:r>
            <a:br>
              <a:rPr lang="en-GB">
                <a:solidFill>
                  <a:srgbClr val="FFFFFF"/>
                </a:solidFill>
              </a:rPr>
            </a:br>
            <a:endParaRPr lang="en-IN">
              <a:solidFill>
                <a:srgbClr val="FFFFFF"/>
              </a:solidFill>
            </a:endParaRPr>
          </a:p>
        </p:txBody>
      </p:sp>
      <p:sp>
        <p:nvSpPr>
          <p:cNvPr id="3" name="Content Placeholder 2">
            <a:extLst>
              <a:ext uri="{FF2B5EF4-FFF2-40B4-BE49-F238E27FC236}">
                <a16:creationId xmlns:a16="http://schemas.microsoft.com/office/drawing/2014/main" id="{B6504213-9924-3B92-E3C7-4C9AB34C5B0C}"/>
              </a:ext>
            </a:extLst>
          </p:cNvPr>
          <p:cNvSpPr>
            <a:spLocks noGrp="1"/>
          </p:cNvSpPr>
          <p:nvPr>
            <p:ph idx="1"/>
          </p:nvPr>
        </p:nvSpPr>
        <p:spPr>
          <a:xfrm>
            <a:off x="6096000" y="876300"/>
            <a:ext cx="5219700" cy="5105400"/>
          </a:xfrm>
        </p:spPr>
        <p:txBody>
          <a:bodyPr>
            <a:normAutofit/>
          </a:bodyPr>
          <a:lstStyle/>
          <a:p>
            <a:pPr marL="0" indent="0">
              <a:buNone/>
            </a:pPr>
            <a:r>
              <a:rPr lang="en-US" dirty="0">
                <a:effectLst/>
                <a:latin typeface="Britannic Bold" panose="020B0903060703020204" pitchFamily="34" charset="0"/>
                <a:ea typeface="Calibri" panose="020F0502020204030204" pitchFamily="34" charset="0"/>
                <a:cs typeface="Times New Roman" panose="02020603050405020304" pitchFamily="18" charset="0"/>
              </a:rPr>
              <a:t>We will predict a signal that indicates whether buying a particular stock will be helpful or not by using ML. Stock price prediction is a challenging problem in finance, and machine learning has shown promise in this field. The </a:t>
            </a:r>
            <a:r>
              <a:rPr lang="en-US" b="1" dirty="0">
                <a:effectLst/>
                <a:latin typeface="Britannic Bold" panose="020B0903060703020204" pitchFamily="34" charset="0"/>
                <a:ea typeface="Calibri" panose="020F0502020204030204" pitchFamily="34" charset="0"/>
                <a:cs typeface="Times New Roman" panose="02020603050405020304" pitchFamily="18" charset="0"/>
              </a:rPr>
              <a:t>goal</a:t>
            </a:r>
            <a:r>
              <a:rPr lang="en-US" dirty="0">
                <a:effectLst/>
                <a:latin typeface="Britannic Bold" panose="020B0903060703020204" pitchFamily="34" charset="0"/>
                <a:ea typeface="Calibri" panose="020F0502020204030204" pitchFamily="34" charset="0"/>
                <a:cs typeface="Times New Roman" panose="02020603050405020304" pitchFamily="18" charset="0"/>
              </a:rPr>
              <a:t> of this project is to develop a machine learning model for predicting stock prices using historical data and financial features. </a:t>
            </a:r>
            <a:endParaRPr lang="en-IN" dirty="0">
              <a:effectLst/>
              <a:latin typeface="Britannic Bold" panose="020B0903060703020204" pitchFamily="34" charset="0"/>
              <a:ea typeface="Calibri" panose="020F0502020204030204" pitchFamily="34" charset="0"/>
              <a:cs typeface="Times New Roman" panose="02020603050405020304" pitchFamily="18" charset="0"/>
            </a:endParaRPr>
          </a:p>
          <a:p>
            <a:endParaRPr lang="en-IN" dirty="0">
              <a:latin typeface="Britannic Bold" panose="020B0903060703020204" pitchFamily="34" charset="0"/>
            </a:endParaRPr>
          </a:p>
        </p:txBody>
      </p:sp>
    </p:spTree>
    <p:extLst>
      <p:ext uri="{BB962C8B-B14F-4D97-AF65-F5344CB8AC3E}">
        <p14:creationId xmlns:p14="http://schemas.microsoft.com/office/powerpoint/2010/main" val="1425678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11AC88F6-55CB-496B-8AD8-9ABD2E6E3B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6F53D3C3-F24F-4317-98B6-A05ECD3044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 y="1713"/>
            <a:ext cx="5289354" cy="686618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3" name="Picture 4" descr="Digital financial graph">
            <a:extLst>
              <a:ext uri="{FF2B5EF4-FFF2-40B4-BE49-F238E27FC236}">
                <a16:creationId xmlns:a16="http://schemas.microsoft.com/office/drawing/2014/main" id="{3328523D-2ADB-FDDD-AEBF-4B873E251EBD}"/>
              </a:ext>
            </a:extLst>
          </p:cNvPr>
          <p:cNvPicPr>
            <a:picLocks noChangeAspect="1"/>
          </p:cNvPicPr>
          <p:nvPr/>
        </p:nvPicPr>
        <p:blipFill rotWithShape="1">
          <a:blip r:embed="rId2">
            <a:alphaModFix amt="60000"/>
          </a:blip>
          <a:srcRect l="33093" r="23587" b="-1"/>
          <a:stretch/>
        </p:blipFill>
        <p:spPr>
          <a:xfrm>
            <a:off x="-1" y="1"/>
            <a:ext cx="5295331" cy="6875834"/>
          </a:xfrm>
          <a:prstGeom prst="rect">
            <a:avLst/>
          </a:prstGeom>
        </p:spPr>
      </p:pic>
      <p:sp>
        <p:nvSpPr>
          <p:cNvPr id="2" name="Title 1">
            <a:extLst>
              <a:ext uri="{FF2B5EF4-FFF2-40B4-BE49-F238E27FC236}">
                <a16:creationId xmlns:a16="http://schemas.microsoft.com/office/drawing/2014/main" id="{15EE42A8-AC6D-0B01-56BC-DACC1A036FD9}"/>
              </a:ext>
            </a:extLst>
          </p:cNvPr>
          <p:cNvSpPr>
            <a:spLocks noGrp="1"/>
          </p:cNvSpPr>
          <p:nvPr>
            <p:ph type="title"/>
          </p:nvPr>
        </p:nvSpPr>
        <p:spPr>
          <a:xfrm>
            <a:off x="591674" y="1395699"/>
            <a:ext cx="4223965" cy="4111831"/>
          </a:xfrm>
        </p:spPr>
        <p:txBody>
          <a:bodyPr>
            <a:normAutofit/>
          </a:bodyPr>
          <a:lstStyle/>
          <a:p>
            <a:pPr algn="ctr"/>
            <a:r>
              <a:rPr lang="en-GB">
                <a:solidFill>
                  <a:srgbClr val="FFFFFF"/>
                </a:solidFill>
              </a:rPr>
              <a:t>INNOVATION</a:t>
            </a:r>
            <a:endParaRPr lang="en-IN">
              <a:solidFill>
                <a:srgbClr val="FFFFFF"/>
              </a:solidFill>
            </a:endParaRPr>
          </a:p>
        </p:txBody>
      </p:sp>
      <p:sp>
        <p:nvSpPr>
          <p:cNvPr id="3" name="Content Placeholder 2">
            <a:extLst>
              <a:ext uri="{FF2B5EF4-FFF2-40B4-BE49-F238E27FC236}">
                <a16:creationId xmlns:a16="http://schemas.microsoft.com/office/drawing/2014/main" id="{D7E79A44-857D-4F7A-B10B-200CC717A903}"/>
              </a:ext>
            </a:extLst>
          </p:cNvPr>
          <p:cNvSpPr>
            <a:spLocks noGrp="1"/>
          </p:cNvSpPr>
          <p:nvPr>
            <p:ph idx="1"/>
          </p:nvPr>
        </p:nvSpPr>
        <p:spPr>
          <a:xfrm>
            <a:off x="6096000" y="876300"/>
            <a:ext cx="5219700" cy="5105400"/>
          </a:xfrm>
        </p:spPr>
        <p:txBody>
          <a:bodyPr>
            <a:normAutofit/>
          </a:bodyPr>
          <a:lstStyle/>
          <a:p>
            <a:pPr marL="0" indent="0">
              <a:buNone/>
            </a:pPr>
            <a:r>
              <a:rPr lang="en-GB" dirty="0">
                <a:latin typeface="Britannic Bold" panose="020B0903060703020204" pitchFamily="34" charset="0"/>
              </a:rPr>
              <a:t>Innovation in stock price prediction projects involves using new and advanced techniques to analyse and forecast stock prices with greater accuracy and efficiency. This include the use of  machine learning algorithms. The goal of innovation in stock price prediction projects is to provide investors with more reliable and actionable information to make informed investment decisions.</a:t>
            </a:r>
            <a:endParaRPr lang="en-IN" dirty="0">
              <a:latin typeface="Britannic Bold" panose="020B0903060703020204" pitchFamily="34" charset="0"/>
            </a:endParaRPr>
          </a:p>
        </p:txBody>
      </p:sp>
    </p:spTree>
    <p:extLst>
      <p:ext uri="{BB962C8B-B14F-4D97-AF65-F5344CB8AC3E}">
        <p14:creationId xmlns:p14="http://schemas.microsoft.com/office/powerpoint/2010/main" val="1357966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FF4A234-29BA-4B70-BFC0-64FBB64F2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B06B4-AAAE-A5B5-1AE6-FACA4AC2C424}"/>
              </a:ext>
            </a:extLst>
          </p:cNvPr>
          <p:cNvSpPr>
            <a:spLocks noGrp="1"/>
          </p:cNvSpPr>
          <p:nvPr>
            <p:ph type="title"/>
          </p:nvPr>
        </p:nvSpPr>
        <p:spPr>
          <a:xfrm>
            <a:off x="1422399" y="701749"/>
            <a:ext cx="9343065" cy="999460"/>
          </a:xfrm>
        </p:spPr>
        <p:txBody>
          <a:bodyPr>
            <a:normAutofit/>
          </a:bodyPr>
          <a:lstStyle/>
          <a:p>
            <a:pPr algn="ctr"/>
            <a:r>
              <a:rPr lang="en-IN" dirty="0"/>
              <a:t>REQUIREMENTS</a:t>
            </a:r>
            <a:endParaRPr lang="en-IN"/>
          </a:p>
        </p:txBody>
      </p:sp>
      <p:sp>
        <p:nvSpPr>
          <p:cNvPr id="11" name="Rectangle 10">
            <a:extLst>
              <a:ext uri="{FF2B5EF4-FFF2-40B4-BE49-F238E27FC236}">
                <a16:creationId xmlns:a16="http://schemas.microsoft.com/office/drawing/2014/main" id="{CDA16EB2-8F47-4759-A206-DA4D0FF38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66901"/>
            <a:ext cx="12192000" cy="49911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7A09D6D7-5CE6-2304-4A7E-3D07BAEAACB8}"/>
              </a:ext>
            </a:extLst>
          </p:cNvPr>
          <p:cNvGraphicFramePr>
            <a:graphicFrameLocks noGrp="1"/>
          </p:cNvGraphicFramePr>
          <p:nvPr>
            <p:ph idx="1"/>
            <p:extLst>
              <p:ext uri="{D42A27DB-BD31-4B8C-83A1-F6EECF244321}">
                <p14:modId xmlns:p14="http://schemas.microsoft.com/office/powerpoint/2010/main" val="2245202227"/>
              </p:ext>
            </p:extLst>
          </p:nvPr>
        </p:nvGraphicFramePr>
        <p:xfrm>
          <a:off x="571500" y="2372659"/>
          <a:ext cx="11049000" cy="3901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38379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5FCFB-4054-CE52-1E3B-CC233099399E}"/>
              </a:ext>
            </a:extLst>
          </p:cNvPr>
          <p:cNvSpPr>
            <a:spLocks noGrp="1"/>
          </p:cNvSpPr>
          <p:nvPr>
            <p:ph type="title"/>
          </p:nvPr>
        </p:nvSpPr>
        <p:spPr/>
        <p:txBody>
          <a:bodyPr/>
          <a:lstStyle/>
          <a:p>
            <a:r>
              <a:rPr lang="en-US" dirty="0"/>
              <a:t>Working</a:t>
            </a:r>
            <a:endParaRPr lang="en-IN" dirty="0"/>
          </a:p>
        </p:txBody>
      </p:sp>
      <p:sp>
        <p:nvSpPr>
          <p:cNvPr id="3" name="Content Placeholder 2">
            <a:extLst>
              <a:ext uri="{FF2B5EF4-FFF2-40B4-BE49-F238E27FC236}">
                <a16:creationId xmlns:a16="http://schemas.microsoft.com/office/drawing/2014/main" id="{CACC103C-7D05-F18B-A23A-88809AFF0396}"/>
              </a:ext>
            </a:extLst>
          </p:cNvPr>
          <p:cNvSpPr>
            <a:spLocks noGrp="1"/>
          </p:cNvSpPr>
          <p:nvPr>
            <p:ph idx="1"/>
          </p:nvPr>
        </p:nvSpPr>
        <p:spPr/>
        <p:txBody>
          <a:bodyPr/>
          <a:lstStyle/>
          <a:p>
            <a:r>
              <a:rPr lang="en-US" dirty="0"/>
              <a:t>Users registers himself for accessing the prediction page</a:t>
            </a:r>
            <a:r>
              <a:rPr lang="en-IN" dirty="0"/>
              <a:t>.</a:t>
            </a:r>
          </a:p>
          <a:p>
            <a:r>
              <a:rPr lang="en-IN" dirty="0"/>
              <a:t>Then he login into prediction page where he can enter closing date of stock</a:t>
            </a:r>
            <a:r>
              <a:rPr lang="en-US" dirty="0"/>
              <a:t>.</a:t>
            </a:r>
          </a:p>
          <a:p>
            <a:r>
              <a:rPr lang="en-US" dirty="0"/>
              <a:t>Based on n we can predict the price built by </a:t>
            </a:r>
            <a:r>
              <a:rPr lang="en-US" dirty="0" err="1"/>
              <a:t>lstm</a:t>
            </a:r>
            <a:r>
              <a:rPr lang="en-US" dirty="0"/>
              <a:t> model </a:t>
            </a:r>
          </a:p>
          <a:p>
            <a:endParaRPr lang="en-IN" dirty="0"/>
          </a:p>
        </p:txBody>
      </p:sp>
    </p:spTree>
    <p:extLst>
      <p:ext uri="{BB962C8B-B14F-4D97-AF65-F5344CB8AC3E}">
        <p14:creationId xmlns:p14="http://schemas.microsoft.com/office/powerpoint/2010/main" val="879499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0BB4A-4B7C-33F7-3A82-CD7DD763CEE6}"/>
              </a:ext>
            </a:extLst>
          </p:cNvPr>
          <p:cNvSpPr>
            <a:spLocks noGrp="1"/>
          </p:cNvSpPr>
          <p:nvPr>
            <p:ph type="title"/>
          </p:nvPr>
        </p:nvSpPr>
        <p:spPr/>
        <p:txBody>
          <a:bodyPr/>
          <a:lstStyle/>
          <a:p>
            <a:r>
              <a:rPr lang="en-US" dirty="0"/>
              <a:t>FRONT END-1</a:t>
            </a:r>
            <a:endParaRPr lang="en-IN" dirty="0"/>
          </a:p>
        </p:txBody>
      </p:sp>
      <p:pic>
        <p:nvPicPr>
          <p:cNvPr id="5" name="Content Placeholder 4">
            <a:extLst>
              <a:ext uri="{FF2B5EF4-FFF2-40B4-BE49-F238E27FC236}">
                <a16:creationId xmlns:a16="http://schemas.microsoft.com/office/drawing/2014/main" id="{7F2BFBED-C3DD-306E-A047-87966C5D2F35}"/>
              </a:ext>
            </a:extLst>
          </p:cNvPr>
          <p:cNvPicPr>
            <a:picLocks noGrp="1" noChangeAspect="1"/>
          </p:cNvPicPr>
          <p:nvPr>
            <p:ph idx="1"/>
          </p:nvPr>
        </p:nvPicPr>
        <p:blipFill>
          <a:blip r:embed="rId2"/>
          <a:stretch>
            <a:fillRect/>
          </a:stretch>
        </p:blipFill>
        <p:spPr>
          <a:xfrm>
            <a:off x="1204949" y="1863307"/>
            <a:ext cx="9363807" cy="4351337"/>
          </a:xfrm>
        </p:spPr>
      </p:pic>
    </p:spTree>
    <p:extLst>
      <p:ext uri="{BB962C8B-B14F-4D97-AF65-F5344CB8AC3E}">
        <p14:creationId xmlns:p14="http://schemas.microsoft.com/office/powerpoint/2010/main" val="1753829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6367E-FF3D-2C29-488C-82279DC991BD}"/>
              </a:ext>
            </a:extLst>
          </p:cNvPr>
          <p:cNvSpPr>
            <a:spLocks noGrp="1"/>
          </p:cNvSpPr>
          <p:nvPr>
            <p:ph type="title"/>
          </p:nvPr>
        </p:nvSpPr>
        <p:spPr/>
        <p:txBody>
          <a:bodyPr/>
          <a:lstStyle/>
          <a:p>
            <a:r>
              <a:rPr lang="en-US" dirty="0"/>
              <a:t>FRONT END-2</a:t>
            </a:r>
            <a:endParaRPr lang="en-IN" dirty="0"/>
          </a:p>
        </p:txBody>
      </p:sp>
      <p:pic>
        <p:nvPicPr>
          <p:cNvPr id="5" name="Content Placeholder 4">
            <a:extLst>
              <a:ext uri="{FF2B5EF4-FFF2-40B4-BE49-F238E27FC236}">
                <a16:creationId xmlns:a16="http://schemas.microsoft.com/office/drawing/2014/main" id="{6AD79390-1A51-4FE0-B65B-ED5D7D46F7C5}"/>
              </a:ext>
            </a:extLst>
          </p:cNvPr>
          <p:cNvPicPr>
            <a:picLocks noGrp="1" noChangeAspect="1"/>
          </p:cNvPicPr>
          <p:nvPr>
            <p:ph idx="1"/>
          </p:nvPr>
        </p:nvPicPr>
        <p:blipFill>
          <a:blip r:embed="rId2"/>
          <a:stretch>
            <a:fillRect/>
          </a:stretch>
        </p:blipFill>
        <p:spPr>
          <a:xfrm>
            <a:off x="1184112" y="1874838"/>
            <a:ext cx="9406264" cy="4351337"/>
          </a:xfrm>
        </p:spPr>
      </p:pic>
    </p:spTree>
    <p:extLst>
      <p:ext uri="{BB962C8B-B14F-4D97-AF65-F5344CB8AC3E}">
        <p14:creationId xmlns:p14="http://schemas.microsoft.com/office/powerpoint/2010/main" val="920900275"/>
      </p:ext>
    </p:extLst>
  </p:cSld>
  <p:clrMapOvr>
    <a:masterClrMapping/>
  </p:clrMapOvr>
</p:sld>
</file>

<file path=ppt/theme/theme1.xml><?xml version="1.0" encoding="utf-8"?>
<a:theme xmlns:a="http://schemas.openxmlformats.org/drawingml/2006/main" name="BohemianVTI">
  <a:themeElements>
    <a:clrScheme name="AnalogousFromLightSeedRightStep">
      <a:dk1>
        <a:srgbClr val="000000"/>
      </a:dk1>
      <a:lt1>
        <a:srgbClr val="FFFFFF"/>
      </a:lt1>
      <a:dk2>
        <a:srgbClr val="41242C"/>
      </a:dk2>
      <a:lt2>
        <a:srgbClr val="E8E2E3"/>
      </a:lt2>
      <a:accent1>
        <a:srgbClr val="80A9A4"/>
      </a:accent1>
      <a:accent2>
        <a:srgbClr val="7AA5B7"/>
      </a:accent2>
      <a:accent3>
        <a:srgbClr val="92A1C4"/>
      </a:accent3>
      <a:accent4>
        <a:srgbClr val="867FBA"/>
      </a:accent4>
      <a:accent5>
        <a:srgbClr val="B096C6"/>
      </a:accent5>
      <a:accent6>
        <a:srgbClr val="B77FBA"/>
      </a:accent6>
      <a:hlink>
        <a:srgbClr val="AE6972"/>
      </a:hlink>
      <a:folHlink>
        <a:srgbClr val="7F7F7F"/>
      </a:folHlink>
    </a:clrScheme>
    <a:fontScheme name="modern love avenir">
      <a:majorFont>
        <a:latin typeface="Modern Love"/>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ohemianVTI" id="{B5E50611-F7C7-47BC-81A6-BE9493DF8677}" vid="{7A26D0DD-A1A5-444B-B0FB-E7DB9E2D047F}"/>
    </a:ext>
  </a:extLst>
</a:theme>
</file>

<file path=docProps/app.xml><?xml version="1.0" encoding="utf-8"?>
<Properties xmlns="http://schemas.openxmlformats.org/officeDocument/2006/extended-properties" xmlns:vt="http://schemas.openxmlformats.org/officeDocument/2006/docPropsVTypes">
  <Template/>
  <TotalTime>112</TotalTime>
  <Words>364</Words>
  <Application>Microsoft Office PowerPoint</Application>
  <PresentationFormat>Widescreen</PresentationFormat>
  <Paragraphs>29</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Avenir Next LT Pro</vt:lpstr>
      <vt:lpstr>Britannic Bold</vt:lpstr>
      <vt:lpstr>Modern Love</vt:lpstr>
      <vt:lpstr>The Hand Extrablack</vt:lpstr>
      <vt:lpstr>BohemianVTI</vt:lpstr>
      <vt:lpstr>STOCK PRICE PREDICTION</vt:lpstr>
      <vt:lpstr>PROBLEM STATEMENT</vt:lpstr>
      <vt:lpstr>MOTIVATION</vt:lpstr>
      <vt:lpstr>OBJECTIVE </vt:lpstr>
      <vt:lpstr>INNOVATION</vt:lpstr>
      <vt:lpstr>REQUIREMENTS</vt:lpstr>
      <vt:lpstr>Working</vt:lpstr>
      <vt:lpstr>FRONT END-1</vt:lpstr>
      <vt:lpstr>FRONT END-2</vt:lpstr>
      <vt:lpstr>FRONT END-3</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PRICE PREDICTION</dc:title>
  <dc:creator>sidharth pv</dc:creator>
  <cp:lastModifiedBy>praneeth</cp:lastModifiedBy>
  <cp:revision>13</cp:revision>
  <dcterms:created xsi:type="dcterms:W3CDTF">2023-04-04T07:29:53Z</dcterms:created>
  <dcterms:modified xsi:type="dcterms:W3CDTF">2023-05-23T08:23:20Z</dcterms:modified>
</cp:coreProperties>
</file>

<file path=docProps/thumbnail.jpeg>
</file>